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harts/chart1.xml" ContentType="application/vnd.openxmlformats-officedocument.drawingml.chart+xml"/>
  <Override PartName="/ppt/media/image10.png" ContentType="image/png"/>
  <Override PartName="/ppt/media/image9.png" ContentType="image/png"/>
  <Override PartName="/ppt/media/image8.png" ContentType="image/png"/>
  <Override PartName="/ppt/media/image7.png" ContentType="image/png"/>
  <Override PartName="/ppt/media/image6.png" ContentType="image/png"/>
  <Override PartName="/ppt/media/hdphoto1.wdp" ContentType="image/vnd.ms-photo"/>
  <Override PartName="/ppt/media/image1.png" ContentType="image/png"/>
  <Override PartName="/ppt/media/image2.wmf" ContentType="image/x-wmf"/>
  <Override PartName="/ppt/media/image4.png" ContentType="image/png"/>
  <Override PartName="/ppt/media/image3.png" ContentType="image/png"/>
  <Override PartName="/ppt/media/image5.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layout>
        <c:manualLayout>
          <c:layoutTarget val="inner"/>
          <c:xMode val="edge"/>
          <c:yMode val="edge"/>
          <c:x val="0.0395072080497952"/>
          <c:y val="0.06838773737123"/>
          <c:w val="0.924404166801045"/>
          <c:h val="0.83778081171652"/>
        </c:manualLayout>
      </c:layout>
      <c:areaChart>
        <c:grouping val="standard"/>
        <c:ser>
          <c:idx val="0"/>
          <c:order val="0"/>
          <c:tx>
            <c:strRef>
              <c:f>label 0</c:f>
              <c:strCache>
                <c:ptCount val="1"/>
                <c:pt idx="0">
                  <c:v>Series 3</c:v>
                </c:pt>
              </c:strCache>
            </c:strRef>
          </c:tx>
          <c:spPr>
            <a:solidFill>
              <a:srgbClr val="ffbe00">
                <a:alpha val="85000"/>
              </a:srgbClr>
            </a:solidFill>
            <a:ln>
              <a:noFill/>
            </a:ln>
          </c:spPr>
          <c:dLbls>
            <c:numFmt formatCode="General" sourceLinked="1"/>
            <c:txPr>
              <a:bodyPr/>
              <a:lstStyle/>
              <a:p>
                <a:pPr>
                  <a:defRPr b="0" sz="1000" spc="-1" strike="noStrike">
                    <a:solidFill>
                      <a:srgbClr val="000000"/>
                    </a:solidFill>
                    <a:latin typeface="Segoe UI"/>
                  </a:defRPr>
                </a:pPr>
              </a:p>
            </c:txPr>
            <c:showLegendKey val="0"/>
            <c:showVal val="0"/>
            <c:showCatName val="0"/>
            <c:showSerName val="0"/>
            <c:showPercent val="0"/>
            <c:showLeaderLines val="0"/>
          </c:dLbls>
          <c:cat>
            <c:strRef>
              <c:f>categories</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0</c:f>
              <c:numCache>
                <c:formatCode>General</c:formatCode>
                <c:ptCount val="12"/>
                <c:pt idx="0">
                  <c:v>12</c:v>
                </c:pt>
                <c:pt idx="1">
                  <c:v>20</c:v>
                </c:pt>
                <c:pt idx="2">
                  <c:v>25</c:v>
                </c:pt>
                <c:pt idx="3">
                  <c:v>20</c:v>
                </c:pt>
                <c:pt idx="4">
                  <c:v>5</c:v>
                </c:pt>
                <c:pt idx="5">
                  <c:v>25</c:v>
                </c:pt>
                <c:pt idx="6">
                  <c:v>25</c:v>
                </c:pt>
                <c:pt idx="7">
                  <c:v>30</c:v>
                </c:pt>
                <c:pt idx="8">
                  <c:v>45</c:v>
                </c:pt>
                <c:pt idx="9">
                  <c:v>55</c:v>
                </c:pt>
                <c:pt idx="10">
                  <c:v>40</c:v>
                </c:pt>
                <c:pt idx="11">
                  <c:v>45</c:v>
                </c:pt>
              </c:numCache>
            </c:numRef>
          </c:val>
        </c:ser>
        <c:ser>
          <c:idx val="1"/>
          <c:order val="1"/>
          <c:tx>
            <c:strRef>
              <c:f>label 1</c:f>
              <c:strCache>
                <c:ptCount val="1"/>
                <c:pt idx="0">
                  <c:v>Series 2</c:v>
                </c:pt>
              </c:strCache>
            </c:strRef>
          </c:tx>
          <c:spPr>
            <a:solidFill>
              <a:srgbClr val="404040">
                <a:alpha val="85000"/>
              </a:srgbClr>
            </a:solidFill>
            <a:ln w="25560">
              <a:noFill/>
            </a:ln>
          </c:spPr>
          <c:dLbls>
            <c:numFmt formatCode="General" sourceLinked="1"/>
            <c:txPr>
              <a:bodyPr/>
              <a:lstStyle/>
              <a:p>
                <a:pPr>
                  <a:defRPr b="0" sz="1000" spc="-1" strike="noStrike">
                    <a:solidFill>
                      <a:srgbClr val="000000"/>
                    </a:solidFill>
                    <a:latin typeface="Segoe UI"/>
                  </a:defRPr>
                </a:pPr>
              </a:p>
            </c:txPr>
            <c:showLegendKey val="0"/>
            <c:showVal val="0"/>
            <c:showCatName val="0"/>
            <c:showSerName val="0"/>
            <c:showPercent val="0"/>
            <c:showLeaderLines val="0"/>
          </c:dLbls>
          <c:cat>
            <c:strRef>
              <c:f>categories</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1</c:f>
              <c:numCache>
                <c:formatCode>General</c:formatCode>
                <c:ptCount val="12"/>
                <c:pt idx="0">
                  <c:v>15</c:v>
                </c:pt>
                <c:pt idx="1">
                  <c:v>30</c:v>
                </c:pt>
                <c:pt idx="2">
                  <c:v>18</c:v>
                </c:pt>
                <c:pt idx="3">
                  <c:v>40</c:v>
                </c:pt>
                <c:pt idx="4">
                  <c:v>32</c:v>
                </c:pt>
                <c:pt idx="5">
                  <c:v>35</c:v>
                </c:pt>
                <c:pt idx="6">
                  <c:v>60</c:v>
                </c:pt>
                <c:pt idx="7">
                  <c:v>25</c:v>
                </c:pt>
                <c:pt idx="8">
                  <c:v>30</c:v>
                </c:pt>
                <c:pt idx="9">
                  <c:v>40</c:v>
                </c:pt>
                <c:pt idx="10">
                  <c:v>55</c:v>
                </c:pt>
                <c:pt idx="11">
                  <c:v>35</c:v>
                </c:pt>
              </c:numCache>
            </c:numRef>
          </c:val>
        </c:ser>
        <c:ser>
          <c:idx val="2"/>
          <c:order val="2"/>
          <c:tx>
            <c:strRef>
              <c:f>label 2</c:f>
              <c:strCache>
                <c:ptCount val="1"/>
                <c:pt idx="0">
                  <c:v>Series 1</c:v>
                </c:pt>
              </c:strCache>
            </c:strRef>
          </c:tx>
          <c:spPr>
            <a:solidFill>
              <a:srgbClr val="1c819e">
                <a:alpha val="85000"/>
              </a:srgbClr>
            </a:solidFill>
            <a:ln>
              <a:noFill/>
            </a:ln>
          </c:spPr>
          <c:dPt>
            <c:idx val="0"/>
            <c:spPr>
              <a:solidFill>
                <a:srgbClr val="1c819e">
                  <a:alpha val="85000"/>
                </a:srgbClr>
              </a:solidFill>
              <a:ln>
                <a:noFill/>
              </a:ln>
            </c:spPr>
          </c:dPt>
          <c:dPt>
            <c:idx val="1"/>
            <c:spPr>
              <a:solidFill>
                <a:srgbClr val="1c819e">
                  <a:alpha val="85000"/>
                </a:srgbClr>
              </a:solidFill>
              <a:ln>
                <a:noFill/>
              </a:ln>
            </c:spPr>
          </c:dPt>
          <c:dPt>
            <c:idx val="2"/>
            <c:spPr>
              <a:solidFill>
                <a:srgbClr val="1c819e">
                  <a:alpha val="85000"/>
                </a:srgbClr>
              </a:solidFill>
              <a:ln>
                <a:noFill/>
              </a:ln>
            </c:spPr>
          </c:dPt>
          <c:dPt>
            <c:idx val="3"/>
            <c:spPr>
              <a:solidFill>
                <a:srgbClr val="1c819e">
                  <a:alpha val="85000"/>
                </a:srgbClr>
              </a:solidFill>
              <a:ln>
                <a:noFill/>
              </a:ln>
            </c:spPr>
          </c:dPt>
          <c:dPt>
            <c:idx val="4"/>
            <c:spPr>
              <a:solidFill>
                <a:srgbClr val="1c819e">
                  <a:alpha val="85000"/>
                </a:srgbClr>
              </a:solidFill>
              <a:ln>
                <a:noFill/>
              </a:ln>
            </c:spPr>
          </c:dPt>
          <c:dPt>
            <c:idx val="5"/>
            <c:spPr>
              <a:solidFill>
                <a:srgbClr val="1c819e">
                  <a:alpha val="85000"/>
                </a:srgbClr>
              </a:solidFill>
              <a:ln>
                <a:noFill/>
              </a:ln>
            </c:spPr>
          </c:dPt>
          <c:dPt>
            <c:idx val="6"/>
            <c:spPr>
              <a:solidFill>
                <a:srgbClr val="1c819e">
                  <a:alpha val="85000"/>
                </a:srgbClr>
              </a:solidFill>
              <a:ln>
                <a:noFill/>
              </a:ln>
            </c:spPr>
          </c:dPt>
          <c:dPt>
            <c:idx val="7"/>
            <c:spPr>
              <a:solidFill>
                <a:srgbClr val="1c819e">
                  <a:alpha val="85000"/>
                </a:srgbClr>
              </a:solidFill>
              <a:ln>
                <a:noFill/>
              </a:ln>
            </c:spPr>
          </c:dPt>
          <c:dPt>
            <c:idx val="8"/>
            <c:spPr>
              <a:solidFill>
                <a:srgbClr val="1c819e">
                  <a:alpha val="85000"/>
                </a:srgbClr>
              </a:solidFill>
              <a:ln>
                <a:noFill/>
              </a:ln>
            </c:spPr>
          </c:dPt>
          <c:dLbls>
            <c:numFmt formatCode="General" sourceLinked="1"/>
            <c:dLbl>
              <c:idx val="0"/>
              <c:txPr>
                <a:bodyPr/>
                <a:lstStyle/>
                <a:p>
                  <a:pPr>
                    <a:defRPr b="0" sz="1000" spc="-1" strike="noStrike">
                      <a:solidFill>
                        <a:srgbClr val="000000"/>
                      </a:solidFill>
                      <a:latin typeface="Segoe UI"/>
                    </a:defRPr>
                  </a:pPr>
                </a:p>
              </c:txPr>
              <c:showLegendKey val="0"/>
              <c:showVal val="0"/>
              <c:showCatName val="0"/>
              <c:showSerName val="0"/>
              <c:showPercent val="0"/>
            </c:dLbl>
            <c:dLbl>
              <c:idx val="1"/>
              <c:txPr>
                <a:bodyPr/>
                <a:lstStyle/>
                <a:p>
                  <a:pPr>
                    <a:defRPr b="0" sz="1000" spc="-1" strike="noStrike">
                      <a:solidFill>
                        <a:srgbClr val="000000"/>
                      </a:solidFill>
                      <a:latin typeface="Segoe UI"/>
                    </a:defRPr>
                  </a:pPr>
                </a:p>
              </c:txPr>
              <c:showLegendKey val="0"/>
              <c:showVal val="0"/>
              <c:showCatName val="0"/>
              <c:showSerName val="0"/>
              <c:showPercent val="0"/>
            </c:dLbl>
            <c:dLbl>
              <c:idx val="2"/>
              <c:txPr>
                <a:bodyPr/>
                <a:lstStyle/>
                <a:p>
                  <a:pPr>
                    <a:defRPr b="0" sz="1000" spc="-1" strike="noStrike">
                      <a:solidFill>
                        <a:srgbClr val="000000"/>
                      </a:solidFill>
                      <a:latin typeface="Segoe UI"/>
                    </a:defRPr>
                  </a:pPr>
                </a:p>
              </c:txPr>
              <c:showLegendKey val="0"/>
              <c:showVal val="0"/>
              <c:showCatName val="0"/>
              <c:showSerName val="0"/>
              <c:showPercent val="0"/>
            </c:dLbl>
            <c:dLbl>
              <c:idx val="3"/>
              <c:txPr>
                <a:bodyPr/>
                <a:lstStyle/>
                <a:p>
                  <a:pPr>
                    <a:defRPr b="0" sz="1000" spc="-1" strike="noStrike">
                      <a:solidFill>
                        <a:srgbClr val="000000"/>
                      </a:solidFill>
                      <a:latin typeface="Segoe UI"/>
                    </a:defRPr>
                  </a:pPr>
                </a:p>
              </c:txPr>
              <c:showLegendKey val="0"/>
              <c:showVal val="0"/>
              <c:showCatName val="0"/>
              <c:showSerName val="0"/>
              <c:showPercent val="0"/>
            </c:dLbl>
            <c:dLbl>
              <c:idx val="4"/>
              <c:txPr>
                <a:bodyPr/>
                <a:lstStyle/>
                <a:p>
                  <a:pPr>
                    <a:defRPr b="0" sz="1000" spc="-1" strike="noStrike">
                      <a:solidFill>
                        <a:srgbClr val="000000"/>
                      </a:solidFill>
                      <a:latin typeface="Segoe UI"/>
                    </a:defRPr>
                  </a:pPr>
                </a:p>
              </c:txPr>
              <c:showLegendKey val="0"/>
              <c:showVal val="0"/>
              <c:showCatName val="0"/>
              <c:showSerName val="0"/>
              <c:showPercent val="0"/>
            </c:dLbl>
            <c:dLbl>
              <c:idx val="5"/>
              <c:txPr>
                <a:bodyPr/>
                <a:lstStyle/>
                <a:p>
                  <a:pPr>
                    <a:defRPr b="0" sz="1000" spc="-1" strike="noStrike">
                      <a:solidFill>
                        <a:srgbClr val="000000"/>
                      </a:solidFill>
                      <a:latin typeface="Segoe UI"/>
                    </a:defRPr>
                  </a:pPr>
                </a:p>
              </c:txPr>
              <c:showLegendKey val="0"/>
              <c:showVal val="0"/>
              <c:showCatName val="0"/>
              <c:showSerName val="0"/>
              <c:showPercent val="0"/>
            </c:dLbl>
            <c:dLbl>
              <c:idx val="6"/>
              <c:txPr>
                <a:bodyPr/>
                <a:lstStyle/>
                <a:p>
                  <a:pPr>
                    <a:defRPr b="0" sz="1000" spc="-1" strike="noStrike">
                      <a:solidFill>
                        <a:srgbClr val="000000"/>
                      </a:solidFill>
                      <a:latin typeface="Segoe UI"/>
                    </a:defRPr>
                  </a:pPr>
                </a:p>
              </c:txPr>
              <c:showLegendKey val="0"/>
              <c:showVal val="0"/>
              <c:showCatName val="0"/>
              <c:showSerName val="0"/>
              <c:showPercent val="0"/>
            </c:dLbl>
            <c:dLbl>
              <c:idx val="7"/>
              <c:txPr>
                <a:bodyPr/>
                <a:lstStyle/>
                <a:p>
                  <a:pPr>
                    <a:defRPr b="0" sz="1000" spc="-1" strike="noStrike">
                      <a:solidFill>
                        <a:srgbClr val="000000"/>
                      </a:solidFill>
                      <a:latin typeface="Segoe UI"/>
                    </a:defRPr>
                  </a:pPr>
                </a:p>
              </c:txPr>
              <c:showLegendKey val="0"/>
              <c:showVal val="0"/>
              <c:showCatName val="0"/>
              <c:showSerName val="0"/>
              <c:showPercent val="0"/>
            </c:dLbl>
            <c:dLbl>
              <c:idx val="8"/>
              <c:txPr>
                <a:bodyPr/>
                <a:lstStyle/>
                <a:p>
                  <a:pPr>
                    <a:defRPr b="0" sz="1000" spc="-1" strike="noStrike">
                      <a:solidFill>
                        <a:srgbClr val="000000"/>
                      </a:solidFill>
                      <a:latin typeface="Segoe UI"/>
                    </a:defRPr>
                  </a:pPr>
                </a:p>
              </c:txPr>
              <c:showLegendKey val="0"/>
              <c:showVal val="0"/>
              <c:showCatName val="0"/>
              <c:showSerName val="0"/>
              <c:showPercent val="0"/>
            </c:dLbl>
            <c:txPr>
              <a:bodyPr/>
              <a:lstStyle/>
              <a:p>
                <a:pPr>
                  <a:defRPr b="0" sz="1000" spc="-1" strike="noStrike">
                    <a:solidFill>
                      <a:srgbClr val="000000"/>
                    </a:solidFill>
                    <a:latin typeface="Segoe UI"/>
                  </a:defRPr>
                </a:pPr>
              </a:p>
            </c:txPr>
            <c:showLegendKey val="0"/>
            <c:showVal val="0"/>
            <c:showCatName val="0"/>
            <c:showSerName val="0"/>
            <c:showPercent val="0"/>
            <c:showLeaderLines val="0"/>
          </c:dLbls>
          <c:cat>
            <c:strRef>
              <c:f>categories</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2</c:f>
              <c:numCache>
                <c:formatCode>General</c:formatCode>
                <c:ptCount val="12"/>
                <c:pt idx="0">
                  <c:v>25</c:v>
                </c:pt>
                <c:pt idx="1">
                  <c:v>30</c:v>
                </c:pt>
                <c:pt idx="2">
                  <c:v>35</c:v>
                </c:pt>
                <c:pt idx="3">
                  <c:v>22</c:v>
                </c:pt>
                <c:pt idx="4">
                  <c:v>20</c:v>
                </c:pt>
                <c:pt idx="5">
                  <c:v>40</c:v>
                </c:pt>
                <c:pt idx="6">
                  <c:v>50</c:v>
                </c:pt>
                <c:pt idx="7">
                  <c:v>55</c:v>
                </c:pt>
                <c:pt idx="8">
                  <c:v>30</c:v>
                </c:pt>
                <c:pt idx="9">
                  <c:v>32</c:v>
                </c:pt>
                <c:pt idx="10">
                  <c:v>25</c:v>
                </c:pt>
                <c:pt idx="11">
                  <c:v>60</c:v>
                </c:pt>
              </c:numCache>
            </c:numRef>
          </c:val>
        </c:ser>
        <c:axId val="69408567"/>
        <c:axId val="31546670"/>
      </c:areaChart>
      <c:catAx>
        <c:axId val="69408567"/>
        <c:scaling>
          <c:orientation val="minMax"/>
        </c:scaling>
        <c:delete val="0"/>
        <c:axPos val="b"/>
        <c:numFmt formatCode="DD/MM/YYYY" sourceLinked="1"/>
        <c:majorTickMark val="out"/>
        <c:minorTickMark val="none"/>
        <c:tickLblPos val="nextTo"/>
        <c:spPr>
          <a:ln w="9360">
            <a:solidFill>
              <a:srgbClr val="d9d9d9"/>
            </a:solidFill>
            <a:round/>
          </a:ln>
        </c:spPr>
        <c:txPr>
          <a:bodyPr/>
          <a:lstStyle/>
          <a:p>
            <a:pPr>
              <a:defRPr b="0" sz="1197" spc="-1" strike="noStrike">
                <a:solidFill>
                  <a:srgbClr val="595959"/>
                </a:solidFill>
                <a:latin typeface="Segoe UI"/>
              </a:defRPr>
            </a:pPr>
          </a:p>
        </c:txPr>
        <c:crossAx val="31546670"/>
        <c:crosses val="autoZero"/>
        <c:auto val="1"/>
        <c:lblAlgn val="ctr"/>
        <c:lblOffset val="100"/>
      </c:catAx>
      <c:valAx>
        <c:axId val="31546670"/>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6480">
            <a:noFill/>
          </a:ln>
        </c:spPr>
        <c:txPr>
          <a:bodyPr/>
          <a:lstStyle/>
          <a:p>
            <a:pPr>
              <a:defRPr b="0" sz="1197" spc="-1" strike="noStrike">
                <a:solidFill>
                  <a:srgbClr val="595959"/>
                </a:solidFill>
                <a:latin typeface="Segoe UI"/>
              </a:defRPr>
            </a:pPr>
          </a:p>
        </c:txPr>
        <c:crossAx val="69408567"/>
        <c:crosses val="autoZero"/>
      </c:valAx>
      <c:spPr>
        <a:noFill/>
        <a:ln>
          <a:no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Segoe U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Segoe U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Segoe U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Segoe U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Segoe UI"/>
              </a:rPr>
              <a:t>Click to edit Master title style</a:t>
            </a:r>
            <a:endParaRPr b="0" lang="en-US" sz="6000" spc="-1" strike="noStrike">
              <a:solidFill>
                <a:srgbClr val="000000"/>
              </a:solidFill>
              <a:latin typeface="Segoe U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A4747B8F-B5CA-4A9C-923D-6B4FAD45C04A}" type="datetime1">
              <a:rPr b="0" lang="en-GB" sz="1200" spc="-1" strike="noStrike">
                <a:solidFill>
                  <a:srgbClr val="8b8b8b"/>
                </a:solidFill>
                <a:latin typeface="Segoe UI"/>
              </a:rPr>
              <a:t>24/04/2019</a:t>
            </a:fld>
            <a:endParaRPr b="0" lang="en-GB"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6004D59E-3E55-4F8F-A0EA-B67CA7C79C98}" type="slidenum">
              <a:rPr b="0" lang="en-GB" sz="1200" spc="-1" strike="noStrike">
                <a:solidFill>
                  <a:srgbClr val="8b8b8b"/>
                </a:solidFill>
                <a:latin typeface="Segoe UI"/>
              </a:rPr>
              <a:t>&lt;number&gt;</a:t>
            </a:fld>
            <a:endParaRPr b="0" lang="en-GB"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Segoe UI"/>
              </a:rPr>
              <a:t>Click to edit the outline text format</a:t>
            </a:r>
            <a:endParaRPr b="0" lang="en-US" sz="2800" spc="-1" strike="noStrike">
              <a:solidFill>
                <a:srgbClr val="000000"/>
              </a:solidFill>
              <a:latin typeface="Segoe U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Segoe UI"/>
              </a:rPr>
              <a:t>Second Outline Level</a:t>
            </a:r>
            <a:endParaRPr b="0" lang="en-US" sz="2000" spc="-1" strike="noStrike">
              <a:solidFill>
                <a:srgbClr val="000000"/>
              </a:solidFill>
              <a:latin typeface="Segoe U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Segoe UI"/>
              </a:rPr>
              <a:t>Third Outline Level</a:t>
            </a:r>
            <a:endParaRPr b="0" lang="en-US" sz="1800" spc="-1" strike="noStrike">
              <a:solidFill>
                <a:srgbClr val="000000"/>
              </a:solidFill>
              <a:latin typeface="Segoe U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Segoe UI"/>
              </a:rPr>
              <a:t>Fourth Outline Level</a:t>
            </a:r>
            <a:endParaRPr b="0" lang="en-US" sz="1800" spc="-1" strike="noStrike">
              <a:solidFill>
                <a:srgbClr val="000000"/>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Segoe UI"/>
              </a:rPr>
              <a:t>Fifth Outline Level</a:t>
            </a:r>
            <a:endParaRPr b="0" lang="en-US" sz="2000" spc="-1" strike="noStrike">
              <a:solidFill>
                <a:srgbClr val="000000"/>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Segoe UI"/>
              </a:rPr>
              <a:t>Sixth Outline Level</a:t>
            </a:r>
            <a:endParaRPr b="0" lang="en-US" sz="2000" spc="-1" strike="noStrike">
              <a:solidFill>
                <a:srgbClr val="000000"/>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Segoe UI"/>
              </a:rPr>
              <a:t>Seventh Outline Level</a:t>
            </a:r>
            <a:endParaRPr b="0" lang="en-US" sz="2000" spc="-1" strike="noStrike">
              <a:solidFill>
                <a:srgbClr val="000000"/>
              </a:solidFill>
              <a:latin typeface="Segoe U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43709F39-8A14-4970-BDED-24982CFD0E96}" type="datetime1">
              <a:rPr b="0" lang="en-GB" sz="1200" spc="-1" strike="noStrike">
                <a:solidFill>
                  <a:srgbClr val="8b8b8b"/>
                </a:solidFill>
                <a:latin typeface="Segoe UI"/>
              </a:rPr>
              <a:t>24/04/2019</a:t>
            </a:fld>
            <a:endParaRPr b="0" lang="en-GB" sz="1200" spc="-1" strike="noStrike">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7BD7C3E2-02EC-4909-8637-7EFDD70B1E4E}" type="slidenum">
              <a:rPr b="0" lang="en-GB" sz="1200" spc="-1" strike="noStrike">
                <a:solidFill>
                  <a:srgbClr val="8b8b8b"/>
                </a:solidFill>
                <a:latin typeface="Segoe UI"/>
              </a:rPr>
              <a:t>&lt;number&gt;</a:t>
            </a:fld>
            <a:endParaRPr b="0" lang="en-GB" sz="12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Segoe UI"/>
              </a:rPr>
              <a:t>Click to edit the title text format</a:t>
            </a:r>
            <a:endParaRPr b="0" lang="en-US" sz="1800" spc="-1" strike="noStrike">
              <a:solidFill>
                <a:srgbClr val="000000"/>
              </a:solidFill>
              <a:latin typeface="Segoe UI"/>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Segoe UI"/>
              </a:rPr>
              <a:t>Click to edit the outline text format</a:t>
            </a:r>
            <a:endParaRPr b="0" lang="en-US" sz="2800" spc="-1" strike="noStrike">
              <a:solidFill>
                <a:srgbClr val="000000"/>
              </a:solidFill>
              <a:latin typeface="Segoe U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Segoe UI"/>
              </a:rPr>
              <a:t>Second Outline Level</a:t>
            </a:r>
            <a:endParaRPr b="0" lang="en-US" sz="2000" spc="-1" strike="noStrike">
              <a:solidFill>
                <a:srgbClr val="000000"/>
              </a:solidFill>
              <a:latin typeface="Segoe U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Segoe UI"/>
              </a:rPr>
              <a:t>Third Outline Level</a:t>
            </a:r>
            <a:endParaRPr b="0" lang="en-US" sz="1800" spc="-1" strike="noStrike">
              <a:solidFill>
                <a:srgbClr val="000000"/>
              </a:solidFill>
              <a:latin typeface="Segoe U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Segoe UI"/>
              </a:rPr>
              <a:t>Fourth Outline Level</a:t>
            </a:r>
            <a:endParaRPr b="0" lang="en-US" sz="1800" spc="-1" strike="noStrike">
              <a:solidFill>
                <a:srgbClr val="000000"/>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Segoe UI"/>
              </a:rPr>
              <a:t>Fifth Outline Level</a:t>
            </a:r>
            <a:endParaRPr b="0" lang="en-US" sz="2000" spc="-1" strike="noStrike">
              <a:solidFill>
                <a:srgbClr val="000000"/>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Segoe UI"/>
              </a:rPr>
              <a:t>Sixth Outline Level</a:t>
            </a:r>
            <a:endParaRPr b="0" lang="en-US" sz="2000" spc="-1" strike="noStrike">
              <a:solidFill>
                <a:srgbClr val="000000"/>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Segoe UI"/>
              </a:rPr>
              <a:t>Seventh Outline Level</a:t>
            </a:r>
            <a:endParaRPr b="0" lang="en-US" sz="2000" spc="-1" strike="noStrike">
              <a:solidFill>
                <a:srgbClr val="000000"/>
              </a:solidFill>
              <a:latin typeface="Segoe U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Segoe UI"/>
              </a:rPr>
              <a:t>Click to edit Master title style</a:t>
            </a:r>
            <a:endParaRPr b="0" lang="en-US" sz="4400" spc="-1" strike="noStrike">
              <a:solidFill>
                <a:srgbClr val="000000"/>
              </a:solidFill>
              <a:latin typeface="Segoe UI"/>
            </a:endParaRPr>
          </a:p>
        </p:txBody>
      </p:sp>
      <p:sp>
        <p:nvSpPr>
          <p:cNvPr id="83"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Segoe UI"/>
              </a:rPr>
              <a:t>Edit Master text styles</a:t>
            </a:r>
            <a:endParaRPr b="0" lang="en-US" sz="2800" spc="-1" strike="noStrike">
              <a:solidFill>
                <a:srgbClr val="000000"/>
              </a:solidFill>
              <a:latin typeface="Segoe U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Segoe UI"/>
              </a:rPr>
              <a:t>Second level</a:t>
            </a:r>
            <a:endParaRPr b="0" lang="en-US" sz="2400" spc="-1" strike="noStrike">
              <a:solidFill>
                <a:srgbClr val="000000"/>
              </a:solidFill>
              <a:latin typeface="Segoe U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Segoe UI"/>
              </a:rPr>
              <a:t>Third level</a:t>
            </a:r>
            <a:endParaRPr b="0" lang="en-US" sz="2000" spc="-1" strike="noStrike">
              <a:solidFill>
                <a:srgbClr val="000000"/>
              </a:solidFill>
              <a:latin typeface="Segoe U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Segoe UI"/>
              </a:rPr>
              <a:t>Fourth level</a:t>
            </a:r>
            <a:endParaRPr b="0" lang="en-US" sz="1800" spc="-1" strike="noStrike">
              <a:solidFill>
                <a:srgbClr val="000000"/>
              </a:solidFill>
              <a:latin typeface="Segoe U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Segoe UI"/>
              </a:rPr>
              <a:t>Fifth level</a:t>
            </a:r>
            <a:endParaRPr b="0" lang="en-US" sz="1800" spc="-1" strike="noStrike">
              <a:solidFill>
                <a:srgbClr val="000000"/>
              </a:solidFill>
              <a:latin typeface="Segoe UI"/>
            </a:endParaRPr>
          </a:p>
        </p:txBody>
      </p:sp>
      <p:sp>
        <p:nvSpPr>
          <p:cNvPr id="84"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86B9085D-4B68-429D-B8D8-053C41547DDD}" type="datetime1">
              <a:rPr b="0" lang="en-GB" sz="1200" spc="-1" strike="noStrike">
                <a:solidFill>
                  <a:srgbClr val="8b8b8b"/>
                </a:solidFill>
                <a:latin typeface="Segoe UI"/>
              </a:rPr>
              <a:t>24/04/2019</a:t>
            </a:fld>
            <a:endParaRPr b="0" lang="en-GB" sz="1200" spc="-1" strike="noStrike">
              <a:latin typeface="Times New Roman"/>
            </a:endParaRPr>
          </a:p>
        </p:txBody>
      </p:sp>
      <p:sp>
        <p:nvSpPr>
          <p:cNvPr id="85" name="PlaceHolder 4"/>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86"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07283A4E-450D-41B1-BC9A-8688BE66570D}" type="slidenum">
              <a:rPr b="0" lang="en-GB" sz="1200" spc="-1" strike="noStrike">
                <a:solidFill>
                  <a:srgbClr val="8b8b8b"/>
                </a:solidFill>
                <a:latin typeface="Segoe UI"/>
              </a:rPr>
              <a:t>&lt;number&gt;</a:t>
            </a:fld>
            <a:endParaRPr b="0" lang="en-GB"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microsoft.com/office/2007/relationships/hdphoto" Target="../media/hdphoto1.wdp"/><Relationship Id="rId3" Type="http://schemas.openxmlformats.org/officeDocument/2006/relationships/image" Target="../media/image2.wmf"/><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Picture 5" descr=""/>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rcRect l="0" t="0" r="0" b="15072"/>
          <a:stretch/>
        </p:blipFill>
        <p:spPr>
          <a:xfrm>
            <a:off x="0" y="0"/>
            <a:ext cx="12191760" cy="6857640"/>
          </a:xfrm>
          <a:prstGeom prst="rect">
            <a:avLst/>
          </a:prstGeom>
          <a:ln>
            <a:noFill/>
          </a:ln>
        </p:spPr>
      </p:pic>
      <p:sp>
        <p:nvSpPr>
          <p:cNvPr id="124" name="CustomShape 1"/>
          <p:cNvSpPr/>
          <p:nvPr/>
        </p:nvSpPr>
        <p:spPr>
          <a:xfrm>
            <a:off x="0" y="0"/>
            <a:ext cx="12191760" cy="6857640"/>
          </a:xfrm>
          <a:prstGeom prst="roundRect">
            <a:avLst>
              <a:gd name="adj" fmla="val 0"/>
            </a:avLst>
          </a:prstGeom>
          <a:solidFill>
            <a:schemeClr val="tx1">
              <a:lumMod val="85000"/>
              <a:lumOff val="15000"/>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125" name="CustomShape 2"/>
          <p:cNvSpPr/>
          <p:nvPr/>
        </p:nvSpPr>
        <p:spPr>
          <a:xfrm>
            <a:off x="0" y="1164600"/>
            <a:ext cx="12191760" cy="4528800"/>
          </a:xfrm>
          <a:prstGeom prst="roundRect">
            <a:avLst>
              <a:gd name="adj" fmla="val 0"/>
            </a:avLst>
          </a:prstGeom>
          <a:solidFill>
            <a:schemeClr val="tx1">
              <a:lumMod val="85000"/>
              <a:lumOff val="15000"/>
              <a:alpha val="61000"/>
            </a:schemeClr>
          </a:solidFill>
          <a:ln>
            <a:noFill/>
          </a:ln>
        </p:spPr>
        <p:style>
          <a:lnRef idx="2">
            <a:schemeClr val="accent1">
              <a:shade val="50000"/>
            </a:schemeClr>
          </a:lnRef>
          <a:fillRef idx="1">
            <a:schemeClr val="accent1"/>
          </a:fillRef>
          <a:effectRef idx="0">
            <a:schemeClr val="accent1"/>
          </a:effectRef>
          <a:fontRef idx="minor"/>
        </p:style>
      </p:sp>
      <p:sp>
        <p:nvSpPr>
          <p:cNvPr id="126" name="CustomShape 3"/>
          <p:cNvSpPr/>
          <p:nvPr/>
        </p:nvSpPr>
        <p:spPr>
          <a:xfrm>
            <a:off x="11449080" y="0"/>
            <a:ext cx="742680" cy="685764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grpSp>
        <p:nvGrpSpPr>
          <p:cNvPr id="127" name="Group 4"/>
          <p:cNvGrpSpPr/>
          <p:nvPr/>
        </p:nvGrpSpPr>
        <p:grpSpPr>
          <a:xfrm>
            <a:off x="577440" y="2009520"/>
            <a:ext cx="8278920" cy="2867040"/>
            <a:chOff x="577440" y="2009520"/>
            <a:chExt cx="8278920" cy="2867040"/>
          </a:xfrm>
        </p:grpSpPr>
        <p:sp>
          <p:nvSpPr>
            <p:cNvPr id="128" name="CustomShape 5"/>
            <p:cNvSpPr/>
            <p:nvPr/>
          </p:nvSpPr>
          <p:spPr>
            <a:xfrm>
              <a:off x="577800" y="2009520"/>
              <a:ext cx="8278560" cy="20116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6600" spc="-1" strike="noStrike">
                  <a:solidFill>
                    <a:srgbClr val="ffbe00"/>
                  </a:solidFill>
                  <a:latin typeface="Segoe UI"/>
                  <a:ea typeface="Ebrima"/>
                </a:rPr>
                <a:t>BUSINESS</a:t>
              </a:r>
              <a:r>
                <a:rPr b="1" lang="en-GB" sz="6600" spc="-1" strike="noStrike">
                  <a:solidFill>
                    <a:srgbClr val="ffbe00"/>
                  </a:solidFill>
                  <a:latin typeface="Segoe UI"/>
                  <a:ea typeface="Ebrima"/>
                </a:rPr>
                <a:t> </a:t>
              </a:r>
              <a:endParaRPr b="0" lang="en-GB" sz="6600" spc="-1" strike="noStrike">
                <a:latin typeface="Arial"/>
              </a:endParaRPr>
            </a:p>
            <a:p>
              <a:pPr>
                <a:lnSpc>
                  <a:spcPct val="100000"/>
                </a:lnSpc>
              </a:pPr>
              <a:r>
                <a:rPr b="1" lang="en-GB" sz="6600" spc="-1" strike="noStrike">
                  <a:solidFill>
                    <a:srgbClr val="1c819e"/>
                  </a:solidFill>
                  <a:latin typeface="Segoe UI"/>
                  <a:ea typeface="Ebrima"/>
                </a:rPr>
                <a:t>ROADMAP</a:t>
              </a:r>
              <a:endParaRPr b="0" lang="en-GB" sz="6600" spc="-1" strike="noStrike">
                <a:latin typeface="Arial"/>
              </a:endParaRPr>
            </a:p>
          </p:txBody>
        </p:sp>
        <p:sp>
          <p:nvSpPr>
            <p:cNvPr id="129" name="CustomShape 6"/>
            <p:cNvSpPr/>
            <p:nvPr/>
          </p:nvSpPr>
          <p:spPr>
            <a:xfrm>
              <a:off x="577800" y="4368600"/>
              <a:ext cx="5751000" cy="50796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ffffff"/>
                  </a:solidFill>
                  <a:latin typeface="Segoe UI"/>
                  <a:ea typeface="Ebrima"/>
                </a:rPr>
                <a:t>Lorem ipsum dolor sit amet, consectetur adipiscing elit, sed do eiusmod tempor incididunt ut labore et dolore magna aliqua.</a:t>
              </a:r>
              <a:endParaRPr b="0" lang="en-GB" sz="1400" spc="-1" strike="noStrike">
                <a:latin typeface="Arial"/>
              </a:endParaRPr>
            </a:p>
          </p:txBody>
        </p:sp>
        <p:sp>
          <p:nvSpPr>
            <p:cNvPr id="130" name="Line 7"/>
            <p:cNvSpPr/>
            <p:nvPr/>
          </p:nvSpPr>
          <p:spPr>
            <a:xfrm>
              <a:off x="577440" y="4199760"/>
              <a:ext cx="5634360" cy="360"/>
            </a:xfrm>
            <a:prstGeom prst="line">
              <a:avLst/>
            </a:prstGeom>
            <a:ln w="12600">
              <a:solidFill>
                <a:schemeClr val="bg1"/>
              </a:solidFill>
            </a:ln>
          </p:spPr>
          <p:style>
            <a:lnRef idx="1">
              <a:schemeClr val="accent1"/>
            </a:lnRef>
            <a:fillRef idx="0">
              <a:schemeClr val="accent1"/>
            </a:fillRef>
            <a:effectRef idx="0">
              <a:schemeClr val="accent1"/>
            </a:effectRef>
            <a:fontRef idx="minor"/>
          </p:style>
        </p:sp>
      </p:grpSp>
      <p:sp>
        <p:nvSpPr>
          <p:cNvPr id="131" name="CustomShape 8"/>
          <p:cNvSpPr/>
          <p:nvPr/>
        </p:nvSpPr>
        <p:spPr>
          <a:xfrm>
            <a:off x="11449080" y="0"/>
            <a:ext cx="742680" cy="1164240"/>
          </a:xfrm>
          <a:prstGeom prst="rect">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
        <p:nvSpPr>
          <p:cNvPr id="132" name="CustomShape 9"/>
          <p:cNvSpPr/>
          <p:nvPr/>
        </p:nvSpPr>
        <p:spPr>
          <a:xfrm>
            <a:off x="11449080" y="1920600"/>
            <a:ext cx="742680" cy="703440"/>
          </a:xfrm>
          <a:prstGeom prst="rect">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pic>
        <p:nvPicPr>
          <p:cNvPr id="133" name="Picture 11" descr=""/>
          <p:cNvPicPr/>
          <p:nvPr/>
        </p:nvPicPr>
        <p:blipFill>
          <a:blip r:embed="rId3"/>
          <a:stretch/>
        </p:blipFill>
        <p:spPr>
          <a:xfrm>
            <a:off x="5581800" y="6270480"/>
            <a:ext cx="1028520" cy="29340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4" name="Picture 5" descr=""/>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rcRect l="0" t="0" r="0" b="15072"/>
          <a:stretch/>
        </p:blipFill>
        <p:spPr>
          <a:xfrm>
            <a:off x="0" y="0"/>
            <a:ext cx="12191760" cy="6857640"/>
          </a:xfrm>
          <a:prstGeom prst="rect">
            <a:avLst/>
          </a:prstGeom>
          <a:ln>
            <a:noFill/>
          </a:ln>
        </p:spPr>
      </p:pic>
      <p:sp>
        <p:nvSpPr>
          <p:cNvPr id="615" name="CustomShape 1"/>
          <p:cNvSpPr/>
          <p:nvPr/>
        </p:nvSpPr>
        <p:spPr>
          <a:xfrm>
            <a:off x="0" y="0"/>
            <a:ext cx="12191760" cy="6857640"/>
          </a:xfrm>
          <a:prstGeom prst="roundRect">
            <a:avLst>
              <a:gd name="adj" fmla="val 0"/>
            </a:avLst>
          </a:prstGeom>
          <a:solidFill>
            <a:schemeClr val="tx1">
              <a:lumMod val="85000"/>
              <a:lumOff val="15000"/>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616" name="CustomShape 2"/>
          <p:cNvSpPr/>
          <p:nvPr/>
        </p:nvSpPr>
        <p:spPr>
          <a:xfrm>
            <a:off x="0" y="1164600"/>
            <a:ext cx="12191760" cy="4528800"/>
          </a:xfrm>
          <a:prstGeom prst="roundRect">
            <a:avLst>
              <a:gd name="adj" fmla="val 0"/>
            </a:avLst>
          </a:prstGeom>
          <a:solidFill>
            <a:schemeClr val="tx1">
              <a:lumMod val="85000"/>
              <a:lumOff val="15000"/>
              <a:alpha val="61000"/>
            </a:schemeClr>
          </a:solidFill>
          <a:ln>
            <a:noFill/>
          </a:ln>
        </p:spPr>
        <p:style>
          <a:lnRef idx="2">
            <a:schemeClr val="accent1">
              <a:shade val="50000"/>
            </a:schemeClr>
          </a:lnRef>
          <a:fillRef idx="1">
            <a:schemeClr val="accent1"/>
          </a:fillRef>
          <a:effectRef idx="0">
            <a:schemeClr val="accent1"/>
          </a:effectRef>
          <a:fontRef idx="minor"/>
        </p:style>
      </p:sp>
      <p:sp>
        <p:nvSpPr>
          <p:cNvPr id="617" name="CustomShape 3"/>
          <p:cNvSpPr/>
          <p:nvPr/>
        </p:nvSpPr>
        <p:spPr>
          <a:xfrm>
            <a:off x="11449080" y="0"/>
            <a:ext cx="742680" cy="685764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grpSp>
        <p:nvGrpSpPr>
          <p:cNvPr id="618" name="Group 4"/>
          <p:cNvGrpSpPr/>
          <p:nvPr/>
        </p:nvGrpSpPr>
        <p:grpSpPr>
          <a:xfrm>
            <a:off x="577440" y="2567520"/>
            <a:ext cx="8278920" cy="1824120"/>
            <a:chOff x="577440" y="2567520"/>
            <a:chExt cx="8278920" cy="1824120"/>
          </a:xfrm>
        </p:grpSpPr>
        <p:sp>
          <p:nvSpPr>
            <p:cNvPr id="619" name="CustomShape 5"/>
            <p:cNvSpPr/>
            <p:nvPr/>
          </p:nvSpPr>
          <p:spPr>
            <a:xfrm>
              <a:off x="577800" y="2567520"/>
              <a:ext cx="8278560" cy="100620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6600" spc="-1" strike="noStrike">
                  <a:solidFill>
                    <a:srgbClr val="ffbe00"/>
                  </a:solidFill>
                  <a:latin typeface="Segoe UI"/>
                  <a:ea typeface="Ebrima"/>
                </a:rPr>
                <a:t>THANK</a:t>
              </a:r>
              <a:r>
                <a:rPr b="1" lang="en-GB" sz="6600" spc="-1" strike="noStrike">
                  <a:solidFill>
                    <a:srgbClr val="ffbe00"/>
                  </a:solidFill>
                  <a:latin typeface="Segoe UI"/>
                  <a:ea typeface="Ebrima"/>
                </a:rPr>
                <a:t> </a:t>
              </a:r>
              <a:r>
                <a:rPr b="1" lang="en-GB" sz="6600" spc="-1" strike="noStrike">
                  <a:solidFill>
                    <a:srgbClr val="1c819e"/>
                  </a:solidFill>
                  <a:latin typeface="Segoe UI"/>
                  <a:ea typeface="Ebrima"/>
                </a:rPr>
                <a:t>YOU</a:t>
              </a:r>
              <a:endParaRPr b="0" lang="en-GB" sz="6600" spc="-1" strike="noStrike">
                <a:latin typeface="Arial"/>
              </a:endParaRPr>
            </a:p>
          </p:txBody>
        </p:sp>
        <p:sp>
          <p:nvSpPr>
            <p:cNvPr id="620" name="CustomShape 6"/>
            <p:cNvSpPr/>
            <p:nvPr/>
          </p:nvSpPr>
          <p:spPr>
            <a:xfrm>
              <a:off x="577800" y="3883680"/>
              <a:ext cx="5751000" cy="50796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ffffff"/>
                  </a:solidFill>
                  <a:latin typeface="Segoe UI"/>
                  <a:ea typeface="DFGothic-EB"/>
                </a:rPr>
                <a:t>Lorem ipsum dolor sit amet, consectetur adipiscing elit, sed do eiusmod tempor incididunt ut labore et dolore magna aliqua.</a:t>
              </a:r>
              <a:endParaRPr b="0" lang="en-GB" sz="1400" spc="-1" strike="noStrike">
                <a:latin typeface="Arial"/>
              </a:endParaRPr>
            </a:p>
          </p:txBody>
        </p:sp>
        <p:sp>
          <p:nvSpPr>
            <p:cNvPr id="621" name="Line 7"/>
            <p:cNvSpPr/>
            <p:nvPr/>
          </p:nvSpPr>
          <p:spPr>
            <a:xfrm>
              <a:off x="577440" y="3680280"/>
              <a:ext cx="5634360" cy="360"/>
            </a:xfrm>
            <a:prstGeom prst="line">
              <a:avLst/>
            </a:prstGeom>
            <a:ln w="12600">
              <a:solidFill>
                <a:schemeClr val="bg1"/>
              </a:solidFill>
            </a:ln>
          </p:spPr>
          <p:style>
            <a:lnRef idx="1">
              <a:schemeClr val="accent1"/>
            </a:lnRef>
            <a:fillRef idx="0">
              <a:schemeClr val="accent1"/>
            </a:fillRef>
            <a:effectRef idx="0">
              <a:schemeClr val="accent1"/>
            </a:effectRef>
            <a:fontRef idx="minor"/>
          </p:style>
        </p:sp>
      </p:grpSp>
      <p:sp>
        <p:nvSpPr>
          <p:cNvPr id="622" name="CustomShape 8"/>
          <p:cNvSpPr/>
          <p:nvPr/>
        </p:nvSpPr>
        <p:spPr>
          <a:xfrm>
            <a:off x="11449080" y="0"/>
            <a:ext cx="742680" cy="1164240"/>
          </a:xfrm>
          <a:prstGeom prst="rect">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
        <p:nvSpPr>
          <p:cNvPr id="623" name="CustomShape 9"/>
          <p:cNvSpPr/>
          <p:nvPr/>
        </p:nvSpPr>
        <p:spPr>
          <a:xfrm>
            <a:off x="11449080" y="1920600"/>
            <a:ext cx="742680" cy="703440"/>
          </a:xfrm>
          <a:prstGeom prst="rect">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4" name="Picture 43" descr=""/>
          <p:cNvPicPr/>
          <p:nvPr/>
        </p:nvPicPr>
        <p:blipFill>
          <a:blip r:embed="rId1"/>
          <a:srcRect l="23828" t="4427" r="8730" b="5452"/>
          <a:stretch/>
        </p:blipFill>
        <p:spPr>
          <a:xfrm>
            <a:off x="2720880" y="2336040"/>
            <a:ext cx="2453400" cy="2185200"/>
          </a:xfrm>
          <a:prstGeom prst="rect">
            <a:avLst/>
          </a:prstGeom>
          <a:ln>
            <a:noFill/>
          </a:ln>
        </p:spPr>
      </p:pic>
      <p:pic>
        <p:nvPicPr>
          <p:cNvPr id="625" name="Picture 42" descr=""/>
          <p:cNvPicPr/>
          <p:nvPr/>
        </p:nvPicPr>
        <p:blipFill>
          <a:blip r:embed="rId2"/>
          <a:srcRect l="33832" t="22028" r="10678" b="12073"/>
          <a:stretch/>
        </p:blipFill>
        <p:spPr>
          <a:xfrm>
            <a:off x="131400" y="2336040"/>
            <a:ext cx="2453400" cy="2185200"/>
          </a:xfrm>
          <a:prstGeom prst="rect">
            <a:avLst/>
          </a:prstGeom>
          <a:ln>
            <a:noFill/>
          </a:ln>
        </p:spPr>
      </p:pic>
      <p:pic>
        <p:nvPicPr>
          <p:cNvPr id="626" name="Picture 41" descr=""/>
          <p:cNvPicPr/>
          <p:nvPr/>
        </p:nvPicPr>
        <p:blipFill>
          <a:blip r:embed="rId3"/>
          <a:srcRect l="16938" t="6455" r="21323" b="0"/>
          <a:stretch/>
        </p:blipFill>
        <p:spPr>
          <a:xfrm>
            <a:off x="5740200" y="159480"/>
            <a:ext cx="2023560" cy="2044080"/>
          </a:xfrm>
          <a:prstGeom prst="rect">
            <a:avLst/>
          </a:prstGeom>
          <a:ln>
            <a:noFill/>
          </a:ln>
        </p:spPr>
      </p:pic>
      <p:pic>
        <p:nvPicPr>
          <p:cNvPr id="627" name="Picture 39" descr=""/>
          <p:cNvPicPr/>
          <p:nvPr/>
        </p:nvPicPr>
        <p:blipFill>
          <a:blip r:embed="rId4"/>
          <a:srcRect l="21302" t="3918" r="18908" b="16594"/>
          <a:stretch/>
        </p:blipFill>
        <p:spPr>
          <a:xfrm>
            <a:off x="131400" y="4654080"/>
            <a:ext cx="2049840" cy="2044080"/>
          </a:xfrm>
          <a:prstGeom prst="rect">
            <a:avLst/>
          </a:prstGeom>
          <a:ln>
            <a:noFill/>
          </a:ln>
        </p:spPr>
      </p:pic>
      <p:pic>
        <p:nvPicPr>
          <p:cNvPr id="628" name="Picture 38" descr=""/>
          <p:cNvPicPr/>
          <p:nvPr/>
        </p:nvPicPr>
        <p:blipFill>
          <a:blip r:embed="rId5"/>
          <a:srcRect l="4546" t="19294" r="7446" b="31191"/>
          <a:stretch/>
        </p:blipFill>
        <p:spPr>
          <a:xfrm>
            <a:off x="2314080" y="4654080"/>
            <a:ext cx="5449680" cy="2044080"/>
          </a:xfrm>
          <a:prstGeom prst="rect">
            <a:avLst/>
          </a:prstGeom>
          <a:ln>
            <a:noFill/>
          </a:ln>
        </p:spPr>
      </p:pic>
      <p:pic>
        <p:nvPicPr>
          <p:cNvPr id="629" name="Picture 44" descr=""/>
          <p:cNvPicPr/>
          <p:nvPr/>
        </p:nvPicPr>
        <p:blipFill>
          <a:blip r:embed="rId6"/>
          <a:srcRect l="2261" t="27253" r="38217" b="2061"/>
          <a:stretch/>
        </p:blipFill>
        <p:spPr>
          <a:xfrm>
            <a:off x="5310360" y="2336040"/>
            <a:ext cx="2453400" cy="2185200"/>
          </a:xfrm>
          <a:prstGeom prst="rect">
            <a:avLst/>
          </a:prstGeom>
          <a:ln>
            <a:noFill/>
          </a:ln>
        </p:spPr>
      </p:pic>
      <p:pic>
        <p:nvPicPr>
          <p:cNvPr id="630" name="Picture 35" descr=""/>
          <p:cNvPicPr/>
          <p:nvPr/>
        </p:nvPicPr>
        <p:blipFill>
          <a:blip r:embed="rId7"/>
          <a:srcRect l="3056" t="30804" r="3056" b="16619"/>
          <a:stretch/>
        </p:blipFill>
        <p:spPr>
          <a:xfrm>
            <a:off x="131400" y="159480"/>
            <a:ext cx="5475960" cy="2044080"/>
          </a:xfrm>
          <a:prstGeom prst="rect">
            <a:avLst/>
          </a:prstGeom>
          <a:ln>
            <a:noFill/>
          </a:ln>
        </p:spPr>
      </p:pic>
      <p:grpSp>
        <p:nvGrpSpPr>
          <p:cNvPr id="631" name="Group 1"/>
          <p:cNvGrpSpPr/>
          <p:nvPr/>
        </p:nvGrpSpPr>
        <p:grpSpPr>
          <a:xfrm>
            <a:off x="10928880" y="6378840"/>
            <a:ext cx="946800" cy="270360"/>
            <a:chOff x="10928880" y="6378840"/>
            <a:chExt cx="946800" cy="270360"/>
          </a:xfrm>
        </p:grpSpPr>
        <p:sp>
          <p:nvSpPr>
            <p:cNvPr id="632" name="CustomShape 2"/>
            <p:cNvSpPr/>
            <p:nvPr/>
          </p:nvSpPr>
          <p:spPr>
            <a:xfrm>
              <a:off x="10928880" y="6381000"/>
              <a:ext cx="131760" cy="208440"/>
            </a:xfrm>
            <a:custGeom>
              <a:avLst/>
              <a:gdLst/>
              <a:ahLst/>
              <a:rect l="l" t="t"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style>
            <a:lnRef idx="0"/>
            <a:fillRef idx="0"/>
            <a:effectRef idx="0"/>
            <a:fontRef idx="minor"/>
          </p:style>
        </p:sp>
        <p:sp>
          <p:nvSpPr>
            <p:cNvPr id="633" name="CustomShape 3"/>
            <p:cNvSpPr/>
            <p:nvPr/>
          </p:nvSpPr>
          <p:spPr>
            <a:xfrm>
              <a:off x="11004480" y="6429240"/>
              <a:ext cx="152280" cy="219960"/>
            </a:xfrm>
            <a:custGeom>
              <a:avLst/>
              <a:gdLst/>
              <a:ahLst/>
              <a:rect l="l" t="t"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style>
            <a:lnRef idx="0"/>
            <a:fillRef idx="0"/>
            <a:effectRef idx="0"/>
            <a:fontRef idx="minor"/>
          </p:style>
        </p:sp>
        <p:sp>
          <p:nvSpPr>
            <p:cNvPr id="634" name="CustomShape 4"/>
            <p:cNvSpPr/>
            <p:nvPr/>
          </p:nvSpPr>
          <p:spPr>
            <a:xfrm>
              <a:off x="11320200" y="6381000"/>
              <a:ext cx="24840" cy="210960"/>
            </a:xfrm>
            <a:custGeom>
              <a:avLst/>
              <a:gdLst/>
              <a:ahLst/>
              <a:rect l="l" t="t"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style>
            <a:lnRef idx="0"/>
            <a:fillRef idx="0"/>
            <a:effectRef idx="0"/>
            <a:fontRef idx="minor"/>
          </p:style>
        </p:sp>
        <p:sp>
          <p:nvSpPr>
            <p:cNvPr id="635" name="CustomShape 5"/>
            <p:cNvSpPr/>
            <p:nvPr/>
          </p:nvSpPr>
          <p:spPr>
            <a:xfrm>
              <a:off x="11391480" y="6378840"/>
              <a:ext cx="25920" cy="213120"/>
            </a:xfrm>
            <a:custGeom>
              <a:avLst/>
              <a:gdLst/>
              <a:ahLst/>
              <a:rect l="l" t="t"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style>
            <a:lnRef idx="0"/>
            <a:fillRef idx="0"/>
            <a:effectRef idx="0"/>
            <a:fontRef idx="minor"/>
          </p:style>
        </p:sp>
        <p:sp>
          <p:nvSpPr>
            <p:cNvPr id="636" name="CustomShape 6"/>
            <p:cNvSpPr/>
            <p:nvPr/>
          </p:nvSpPr>
          <p:spPr>
            <a:xfrm>
              <a:off x="11454480" y="6381000"/>
              <a:ext cx="123480" cy="213120"/>
            </a:xfrm>
            <a:custGeom>
              <a:avLst/>
              <a:gdLst/>
              <a:ahLst/>
              <a:rect l="l" t="t"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style>
            <a:lnRef idx="0"/>
            <a:fillRef idx="0"/>
            <a:effectRef idx="0"/>
            <a:fontRef idx="minor"/>
          </p:style>
        </p:sp>
        <p:sp>
          <p:nvSpPr>
            <p:cNvPr id="637" name="CustomShape 7"/>
            <p:cNvSpPr/>
            <p:nvPr/>
          </p:nvSpPr>
          <p:spPr>
            <a:xfrm>
              <a:off x="11610720" y="6436440"/>
              <a:ext cx="130680" cy="158040"/>
            </a:xfrm>
            <a:custGeom>
              <a:avLst/>
              <a:gdLst/>
              <a:ahLst/>
              <a:rect l="l" t="t"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style>
            <a:lnRef idx="0"/>
            <a:fillRef idx="0"/>
            <a:effectRef idx="0"/>
            <a:fontRef idx="minor"/>
          </p:style>
        </p:sp>
        <p:sp>
          <p:nvSpPr>
            <p:cNvPr id="638" name="CustomShape 8"/>
            <p:cNvSpPr/>
            <p:nvPr/>
          </p:nvSpPr>
          <p:spPr>
            <a:xfrm>
              <a:off x="11769120" y="6436440"/>
              <a:ext cx="106560" cy="158040"/>
            </a:xfrm>
            <a:custGeom>
              <a:avLst/>
              <a:gdLst/>
              <a:ahLst/>
              <a:rect l="l" t="t"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style>
            <a:lnRef idx="0"/>
            <a:fillRef idx="0"/>
            <a:effectRef idx="0"/>
            <a:fontRef idx="minor"/>
          </p:style>
        </p:sp>
        <p:sp>
          <p:nvSpPr>
            <p:cNvPr id="639" name="CustomShape 9"/>
            <p:cNvSpPr/>
            <p:nvPr/>
          </p:nvSpPr>
          <p:spPr>
            <a:xfrm>
              <a:off x="11150280" y="6568200"/>
              <a:ext cx="119160" cy="23760"/>
            </a:xfrm>
            <a:prstGeom prst="rect">
              <a:avLst/>
            </a:prstGeom>
            <a:solidFill>
              <a:srgbClr val="468dc3"/>
            </a:solidFill>
            <a:ln>
              <a:noFill/>
            </a:ln>
          </p:spPr>
          <p:style>
            <a:lnRef idx="0"/>
            <a:fillRef idx="0"/>
            <a:effectRef idx="0"/>
            <a:fontRef idx="minor"/>
          </p:style>
        </p:sp>
        <p:sp>
          <p:nvSpPr>
            <p:cNvPr id="640" name="CustomShape 10"/>
            <p:cNvSpPr/>
            <p:nvPr/>
          </p:nvSpPr>
          <p:spPr>
            <a:xfrm>
              <a:off x="11157120" y="6381000"/>
              <a:ext cx="121320" cy="210960"/>
            </a:xfrm>
            <a:custGeom>
              <a:avLst/>
              <a:gdLst/>
              <a:ahLst/>
              <a:rect l="l" t="t"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style>
            <a:lnRef idx="0"/>
            <a:fillRef idx="0"/>
            <a:effectRef idx="0"/>
            <a:fontRef idx="minor"/>
          </p:style>
        </p:sp>
      </p:grpSp>
      <p:sp>
        <p:nvSpPr>
          <p:cNvPr id="641" name="CustomShape 11"/>
          <p:cNvSpPr/>
          <p:nvPr/>
        </p:nvSpPr>
        <p:spPr>
          <a:xfrm>
            <a:off x="8223840" y="720360"/>
            <a:ext cx="3167280" cy="1706040"/>
          </a:xfrm>
          <a:prstGeom prst="rect">
            <a:avLst/>
          </a:prstGeom>
          <a:noFill/>
          <a:ln>
            <a:noFill/>
          </a:ln>
        </p:spPr>
        <p:style>
          <a:lnRef idx="0"/>
          <a:fillRef idx="0"/>
          <a:effectRef idx="0"/>
          <a:fontRef idx="minor"/>
        </p:style>
        <p:txBody>
          <a:bodyPr lIns="0" rIns="0" tIns="0" bIns="0">
            <a:spAutoFit/>
          </a:bodyPr>
          <a:p>
            <a:pPr>
              <a:lnSpc>
                <a:spcPct val="100000"/>
              </a:lnSpc>
            </a:pPr>
            <a:r>
              <a:rPr b="1" lang="en-GB" sz="2800" spc="-1" strike="noStrike">
                <a:solidFill>
                  <a:srgbClr val="083d65"/>
                </a:solidFill>
                <a:latin typeface="Segoe UI"/>
              </a:rPr>
              <a:t>Empowering Talent In Emerging Markets</a:t>
            </a:r>
            <a:endParaRPr b="0" lang="en-GB" sz="2800" spc="-1" strike="noStrike">
              <a:latin typeface="Arial"/>
            </a:endParaRPr>
          </a:p>
        </p:txBody>
      </p:sp>
      <p:sp>
        <p:nvSpPr>
          <p:cNvPr id="642" name="CustomShape 12"/>
          <p:cNvSpPr/>
          <p:nvPr/>
        </p:nvSpPr>
        <p:spPr>
          <a:xfrm>
            <a:off x="8223840" y="2351520"/>
            <a:ext cx="3167280" cy="3197160"/>
          </a:xfrm>
          <a:prstGeom prst="rect">
            <a:avLst/>
          </a:prstGeom>
          <a:noFill/>
          <a:ln>
            <a:noFill/>
          </a:ln>
        </p:spPr>
        <p:style>
          <a:lnRef idx="0"/>
          <a:fillRef idx="0"/>
          <a:effectRef idx="0"/>
          <a:fontRef idx="minor"/>
        </p:style>
        <p:txBody>
          <a:bodyPr lIns="0" rIns="0" tIns="0" bIns="0">
            <a:spAutoFit/>
          </a:bodyPr>
          <a:p>
            <a:pPr>
              <a:lnSpc>
                <a:spcPct val="100000"/>
              </a:lnSpc>
            </a:pPr>
            <a:r>
              <a:rPr b="0" lang="en-GB" sz="1400" spc="-1" strike="noStrike">
                <a:solidFill>
                  <a:srgbClr val="083d65"/>
                </a:solidFill>
                <a:latin typeface="Calibri"/>
              </a:rPr>
              <a:t>Unlike traditional outsourcing, we want to provide extraordinary to our customers by investing our profits into the design talent in Indonesia.</a:t>
            </a:r>
            <a:endParaRPr b="0" lang="en-GB" sz="1400" spc="-1" strike="noStrike">
              <a:latin typeface="Arial"/>
            </a:endParaRPr>
          </a:p>
          <a:p>
            <a:pPr>
              <a:lnSpc>
                <a:spcPct val="100000"/>
              </a:lnSpc>
            </a:pPr>
            <a:endParaRPr b="0" lang="en-GB" sz="1400" spc="-1" strike="noStrike">
              <a:latin typeface="Arial"/>
            </a:endParaRPr>
          </a:p>
          <a:p>
            <a:pPr>
              <a:lnSpc>
                <a:spcPct val="100000"/>
              </a:lnSpc>
            </a:pPr>
            <a:r>
              <a:rPr b="0" lang="en-GB" sz="1400" spc="-1" strike="noStrike">
                <a:solidFill>
                  <a:srgbClr val="083d65"/>
                </a:solidFill>
                <a:latin typeface="Calibri"/>
              </a:rPr>
              <a:t>Whether it’s by educating our employees with our in house academy or by simply providing an incredible work environment with in-house gym, full health care, nutritional food and frequent social activities, we’re fully committed to empowering talents in emerging markets.</a:t>
            </a:r>
            <a:endParaRPr b="0" lang="en-GB" sz="1400" spc="-1" strike="noStrike">
              <a:latin typeface="Arial"/>
            </a:endParaRPr>
          </a:p>
          <a:p>
            <a:pPr>
              <a:lnSpc>
                <a:spcPct val="100000"/>
              </a:lnSpc>
            </a:pPr>
            <a:endParaRPr b="0" lang="en-GB" sz="1400" spc="-1" strike="noStrike">
              <a:latin typeface="Arial"/>
            </a:endParaRPr>
          </a:p>
          <a:p>
            <a:pPr>
              <a:lnSpc>
                <a:spcPct val="100000"/>
              </a:lnSpc>
            </a:pPr>
            <a:r>
              <a:rPr b="0" lang="en-GB" sz="1400" spc="-1" strike="noStrike">
                <a:solidFill>
                  <a:srgbClr val="083d65"/>
                </a:solidFill>
                <a:latin typeface="Calibri"/>
              </a:rPr>
              <a:t>We’re leaders In redefining the traditional approach of outsourcing.</a:t>
            </a:r>
            <a:endParaRPr b="0" lang="en-GB" sz="14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134" name="CustomShape 1"/>
          <p:cNvSpPr/>
          <p:nvPr/>
        </p:nvSpPr>
        <p:spPr>
          <a:xfrm>
            <a:off x="716400" y="299160"/>
            <a:ext cx="10758960" cy="60984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4000" spc="-1" strike="noStrike">
                <a:solidFill>
                  <a:srgbClr val="ffbe00"/>
                </a:solidFill>
                <a:latin typeface="Segoe UI"/>
                <a:ea typeface="Ebrima"/>
              </a:rPr>
              <a:t>VISSION </a:t>
            </a:r>
            <a:r>
              <a:rPr b="1" lang="en-GB" sz="4000" spc="-1" strike="noStrike">
                <a:solidFill>
                  <a:srgbClr val="1c819e"/>
                </a:solidFill>
                <a:latin typeface="Segoe UI"/>
                <a:ea typeface="Ebrima"/>
              </a:rPr>
              <a:t>&amp; MISSION</a:t>
            </a:r>
            <a:endParaRPr b="0" lang="en-GB" sz="4000" spc="-1" strike="noStrike">
              <a:latin typeface="Arial"/>
            </a:endParaRPr>
          </a:p>
        </p:txBody>
      </p:sp>
      <p:sp>
        <p:nvSpPr>
          <p:cNvPr id="135" name="CustomShape 2"/>
          <p:cNvSpPr/>
          <p:nvPr/>
        </p:nvSpPr>
        <p:spPr>
          <a:xfrm>
            <a:off x="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136" name="CustomShape 3"/>
          <p:cNvSpPr/>
          <p:nvPr/>
        </p:nvSpPr>
        <p:spPr>
          <a:xfrm>
            <a:off x="2801880" y="6749280"/>
            <a:ext cx="6587640" cy="108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137" name="CustomShape 4"/>
          <p:cNvSpPr/>
          <p:nvPr/>
        </p:nvSpPr>
        <p:spPr>
          <a:xfrm>
            <a:off x="953208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138" name="CustomShape 5"/>
          <p:cNvSpPr/>
          <p:nvPr/>
        </p:nvSpPr>
        <p:spPr>
          <a:xfrm rot="5400000">
            <a:off x="6846120" y="2433600"/>
            <a:ext cx="3990600" cy="3323520"/>
          </a:xfrm>
          <a:prstGeom prst="homePlate">
            <a:avLst>
              <a:gd name="adj" fmla="val 1986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139" name="CustomShape 6"/>
          <p:cNvSpPr/>
          <p:nvPr/>
        </p:nvSpPr>
        <p:spPr>
          <a:xfrm>
            <a:off x="7918920" y="1179720"/>
            <a:ext cx="1840320" cy="1840320"/>
          </a:xfrm>
          <a:prstGeom prst="ellipse">
            <a:avLst/>
          </a:prstGeom>
          <a:solidFill>
            <a:srgbClr val="ffbe00"/>
          </a:solidFill>
          <a:ln w="127080">
            <a:solidFill>
              <a:srgbClr val="404040"/>
            </a:solidFill>
          </a:ln>
        </p:spPr>
        <p:style>
          <a:lnRef idx="2">
            <a:schemeClr val="accent1">
              <a:shade val="50000"/>
            </a:schemeClr>
          </a:lnRef>
          <a:fillRef idx="1">
            <a:schemeClr val="accent1"/>
          </a:fillRef>
          <a:effectRef idx="0">
            <a:schemeClr val="accent1"/>
          </a:effectRef>
          <a:fontRef idx="minor"/>
        </p:style>
      </p:sp>
      <p:sp>
        <p:nvSpPr>
          <p:cNvPr id="140" name="CustomShape 7"/>
          <p:cNvSpPr/>
          <p:nvPr/>
        </p:nvSpPr>
        <p:spPr>
          <a:xfrm>
            <a:off x="8286480" y="1547280"/>
            <a:ext cx="1105200" cy="110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1" name="CustomShape 8"/>
          <p:cNvSpPr/>
          <p:nvPr/>
        </p:nvSpPr>
        <p:spPr>
          <a:xfrm rot="5400000">
            <a:off x="1357560" y="2433600"/>
            <a:ext cx="3990600" cy="3323520"/>
          </a:xfrm>
          <a:prstGeom prst="homePlate">
            <a:avLst>
              <a:gd name="adj" fmla="val 19869"/>
            </a:avLst>
          </a:prstGeom>
          <a:solidFill>
            <a:schemeClr val="bg1">
              <a:lumMod val="85000"/>
            </a:schemeClr>
          </a:solidFill>
          <a:ln>
            <a:solidFill>
              <a:srgbClr val="f2f2f2"/>
            </a:solidFill>
          </a:ln>
        </p:spPr>
        <p:style>
          <a:lnRef idx="2">
            <a:schemeClr val="accent1">
              <a:shade val="50000"/>
            </a:schemeClr>
          </a:lnRef>
          <a:fillRef idx="1">
            <a:schemeClr val="accent1"/>
          </a:fillRef>
          <a:effectRef idx="0">
            <a:schemeClr val="accent1"/>
          </a:effectRef>
          <a:fontRef idx="minor"/>
        </p:style>
      </p:sp>
      <p:sp>
        <p:nvSpPr>
          <p:cNvPr id="142" name="CustomShape 9"/>
          <p:cNvSpPr/>
          <p:nvPr/>
        </p:nvSpPr>
        <p:spPr>
          <a:xfrm>
            <a:off x="2432520" y="1179720"/>
            <a:ext cx="1840320" cy="1840320"/>
          </a:xfrm>
          <a:prstGeom prst="ellipse">
            <a:avLst/>
          </a:prstGeom>
          <a:solidFill>
            <a:srgbClr val="1c819e"/>
          </a:solidFill>
          <a:ln w="127080">
            <a:solidFill>
              <a:srgbClr val="404040"/>
            </a:solidFill>
          </a:ln>
        </p:spPr>
        <p:style>
          <a:lnRef idx="2">
            <a:schemeClr val="accent1">
              <a:shade val="50000"/>
            </a:schemeClr>
          </a:lnRef>
          <a:fillRef idx="1">
            <a:schemeClr val="accent1"/>
          </a:fillRef>
          <a:effectRef idx="0">
            <a:schemeClr val="accent1"/>
          </a:effectRef>
          <a:fontRef idx="minor"/>
        </p:style>
      </p:sp>
      <p:sp>
        <p:nvSpPr>
          <p:cNvPr id="143" name="CustomShape 10"/>
          <p:cNvSpPr/>
          <p:nvPr/>
        </p:nvSpPr>
        <p:spPr>
          <a:xfrm>
            <a:off x="2800080" y="1547280"/>
            <a:ext cx="1105200" cy="1105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11"/>
          <p:cNvSpPr/>
          <p:nvPr/>
        </p:nvSpPr>
        <p:spPr>
          <a:xfrm>
            <a:off x="2218680" y="3211920"/>
            <a:ext cx="2268000" cy="2652840"/>
          </a:xfrm>
          <a:prstGeom prst="rect">
            <a:avLst/>
          </a:prstGeom>
          <a:noFill/>
          <a:ln>
            <a:noFill/>
          </a:ln>
        </p:spPr>
        <p:style>
          <a:lnRef idx="0"/>
          <a:fillRef idx="0"/>
          <a:effectRef idx="0"/>
          <a:fontRef idx="minor"/>
        </p:style>
        <p:txBody>
          <a:bodyPr lIns="0" rIns="0" tIns="0" bIns="0">
            <a:spAutoFit/>
          </a:bodyPr>
          <a:p>
            <a:pPr algn="ctr">
              <a:lnSpc>
                <a:spcPts val="1899"/>
              </a:lnSpc>
            </a:pPr>
            <a:r>
              <a:rPr b="0" lang="en-GB" sz="1400" spc="-1" strike="noStrike">
                <a:solidFill>
                  <a:srgbClr val="404040"/>
                </a:solidFill>
                <a:latin typeface="Segoe UI"/>
                <a:ea typeface="Ebrima"/>
              </a:rPr>
              <a:t>Lorem ipsum dolor sit amet, consectetur adipiscing elit, sed do eiusmod tempor incididunt ut labore et dolore magna aliqua. Ut enim ad minim veniam, quis nostrud exercitation ullamco laboris nisi ut aliquip ex ea commodo consequat. </a:t>
            </a:r>
            <a:endParaRPr b="0" lang="en-GB" sz="1400" spc="-1" strike="noStrike">
              <a:latin typeface="Arial"/>
            </a:endParaRPr>
          </a:p>
        </p:txBody>
      </p:sp>
      <p:sp>
        <p:nvSpPr>
          <p:cNvPr id="145" name="CustomShape 12"/>
          <p:cNvSpPr/>
          <p:nvPr/>
        </p:nvSpPr>
        <p:spPr>
          <a:xfrm>
            <a:off x="2872440" y="1972080"/>
            <a:ext cx="96048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600" spc="49" strike="noStrike">
                <a:solidFill>
                  <a:srgbClr val="404040"/>
                </a:solidFill>
                <a:latin typeface="Segoe UI"/>
                <a:ea typeface="Ebrima"/>
              </a:rPr>
              <a:t>VISION</a:t>
            </a:r>
            <a:endParaRPr b="0" lang="en-GB" sz="1600" spc="-1" strike="noStrike">
              <a:latin typeface="Arial"/>
            </a:endParaRPr>
          </a:p>
        </p:txBody>
      </p:sp>
      <p:sp>
        <p:nvSpPr>
          <p:cNvPr id="146" name="CustomShape 13"/>
          <p:cNvSpPr/>
          <p:nvPr/>
        </p:nvSpPr>
        <p:spPr>
          <a:xfrm>
            <a:off x="8358840" y="1972080"/>
            <a:ext cx="960480" cy="50796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600" spc="49" strike="noStrike">
                <a:solidFill>
                  <a:srgbClr val="404040"/>
                </a:solidFill>
                <a:latin typeface="Segoe UI"/>
                <a:ea typeface="Ebrima"/>
              </a:rPr>
              <a:t>MISSION</a:t>
            </a:r>
            <a:endParaRPr b="0" lang="en-GB" sz="1600" spc="-1" strike="noStrike">
              <a:latin typeface="Arial"/>
            </a:endParaRPr>
          </a:p>
        </p:txBody>
      </p:sp>
      <p:sp>
        <p:nvSpPr>
          <p:cNvPr id="147" name="CustomShape 14"/>
          <p:cNvSpPr/>
          <p:nvPr/>
        </p:nvSpPr>
        <p:spPr>
          <a:xfrm>
            <a:off x="7705080" y="3211920"/>
            <a:ext cx="2268000" cy="2652840"/>
          </a:xfrm>
          <a:prstGeom prst="rect">
            <a:avLst/>
          </a:prstGeom>
          <a:noFill/>
          <a:ln>
            <a:noFill/>
          </a:ln>
        </p:spPr>
        <p:style>
          <a:lnRef idx="0"/>
          <a:fillRef idx="0"/>
          <a:effectRef idx="0"/>
          <a:fontRef idx="minor"/>
        </p:style>
        <p:txBody>
          <a:bodyPr lIns="0" rIns="0" tIns="0" bIns="0">
            <a:spAutoFit/>
          </a:bodyPr>
          <a:p>
            <a:pPr algn="ctr">
              <a:lnSpc>
                <a:spcPts val="1899"/>
              </a:lnSpc>
            </a:pPr>
            <a:r>
              <a:rPr b="0" lang="en-GB" sz="1400" spc="-1" strike="noStrike">
                <a:solidFill>
                  <a:srgbClr val="404040"/>
                </a:solidFill>
                <a:latin typeface="Segoe UI"/>
                <a:ea typeface="Ebrima"/>
              </a:rPr>
              <a:t>Lorem ipsum dolor sit amet, consectetur adipiscing elit, sed do eiusmod tempor incididunt ut labore et dolore magna aliqua. Ut enim ad minim veniam, quis nostrud exercitation ullamco laboris nisi ut aliquip ex ea commodo consequat. </a:t>
            </a:r>
            <a:endParaRPr b="0" lang="en-GB" sz="1400" spc="-1" strike="noStrike">
              <a:latin typeface="Arial"/>
            </a:endParaRPr>
          </a:p>
        </p:txBody>
      </p:sp>
      <p:sp>
        <p:nvSpPr>
          <p:cNvPr id="148" name="Line 15"/>
          <p:cNvSpPr/>
          <p:nvPr/>
        </p:nvSpPr>
        <p:spPr>
          <a:xfrm>
            <a:off x="2885040" y="5555880"/>
            <a:ext cx="935280" cy="360"/>
          </a:xfrm>
          <a:prstGeom prst="line">
            <a:avLst/>
          </a:prstGeom>
          <a:ln w="19080">
            <a:solidFill>
              <a:srgbClr val="404040"/>
            </a:solidFill>
          </a:ln>
        </p:spPr>
        <p:style>
          <a:lnRef idx="1">
            <a:schemeClr val="accent1"/>
          </a:lnRef>
          <a:fillRef idx="0">
            <a:schemeClr val="accent1"/>
          </a:fillRef>
          <a:effectRef idx="0">
            <a:schemeClr val="accent1"/>
          </a:effectRef>
          <a:fontRef idx="minor"/>
        </p:style>
      </p:sp>
      <p:sp>
        <p:nvSpPr>
          <p:cNvPr id="149" name="Line 16"/>
          <p:cNvSpPr/>
          <p:nvPr/>
        </p:nvSpPr>
        <p:spPr>
          <a:xfrm>
            <a:off x="8373960" y="5555880"/>
            <a:ext cx="934920" cy="360"/>
          </a:xfrm>
          <a:prstGeom prst="line">
            <a:avLst/>
          </a:prstGeom>
          <a:ln w="19080">
            <a:solidFill>
              <a:srgbClr val="404040"/>
            </a:solidFill>
          </a:ln>
        </p:spPr>
        <p:style>
          <a:lnRef idx="1">
            <a:schemeClr val="accent1"/>
          </a:lnRef>
          <a:fillRef idx="0">
            <a:schemeClr val="accent1"/>
          </a:fillRef>
          <a:effectRef idx="0">
            <a:schemeClr val="accent1"/>
          </a:effectRef>
          <a:fontRef idx="minor"/>
        </p:style>
      </p:sp>
      <p:sp>
        <p:nvSpPr>
          <p:cNvPr id="150" name="TextShape 17"/>
          <p:cNvSpPr txBox="1"/>
          <p:nvPr/>
        </p:nvSpPr>
        <p:spPr>
          <a:xfrm>
            <a:off x="838080" y="6356520"/>
            <a:ext cx="2742840" cy="364680"/>
          </a:xfrm>
          <a:prstGeom prst="rect">
            <a:avLst/>
          </a:prstGeom>
          <a:noFill/>
          <a:ln>
            <a:noFill/>
          </a:ln>
        </p:spPr>
        <p:txBody>
          <a:bodyPr anchor="ctr">
            <a:noAutofit/>
          </a:bodyPr>
          <a:p>
            <a:pPr>
              <a:lnSpc>
                <a:spcPct val="100000"/>
              </a:lnSpc>
            </a:pPr>
            <a:fld id="{43025F69-B0CF-4C23-A676-FEFF84B105F1}" type="datetime1">
              <a:rPr b="0" lang="en-GB" sz="1200" spc="-1" strike="noStrike">
                <a:solidFill>
                  <a:srgbClr val="8b8b8b"/>
                </a:solidFill>
                <a:latin typeface="Segoe UI"/>
              </a:rPr>
              <a:t>24/04/2019</a:t>
            </a:fld>
            <a:endParaRPr b="0" lang="en-GB" sz="1200" spc="-1" strike="noStrike">
              <a:latin typeface="Times New Roman"/>
            </a:endParaRPr>
          </a:p>
        </p:txBody>
      </p:sp>
      <p:sp>
        <p:nvSpPr>
          <p:cNvPr id="151" name="TextShape 18"/>
          <p:cNvSpPr txBox="1"/>
          <p:nvPr/>
        </p:nvSpPr>
        <p:spPr>
          <a:xfrm>
            <a:off x="8610480" y="6356520"/>
            <a:ext cx="2742840" cy="364680"/>
          </a:xfrm>
          <a:prstGeom prst="rect">
            <a:avLst/>
          </a:prstGeom>
          <a:noFill/>
          <a:ln>
            <a:noFill/>
          </a:ln>
        </p:spPr>
        <p:txBody>
          <a:bodyPr anchor="ctr">
            <a:noAutofit/>
          </a:bodyPr>
          <a:p>
            <a:pPr algn="r">
              <a:lnSpc>
                <a:spcPct val="100000"/>
              </a:lnSpc>
            </a:pPr>
            <a:fld id="{E552E316-8C2C-4A86-8119-71A600908159}" type="slidenum">
              <a:rPr b="0" lang="en-GB" sz="1200" spc="-1" strike="noStrike">
                <a:solidFill>
                  <a:srgbClr val="8b8b8b"/>
                </a:solidFill>
                <a:latin typeface="Segoe UI"/>
              </a:rPr>
              <a:t>&lt;number&gt;</a:t>
            </a:fld>
            <a:endParaRPr b="0" lang="en-GB" sz="1200" spc="-1" strike="noStrike">
              <a:latin typeface="Times New Roman"/>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152" name="CustomShape 1"/>
          <p:cNvSpPr/>
          <p:nvPr/>
        </p:nvSpPr>
        <p:spPr>
          <a:xfrm>
            <a:off x="716400" y="299160"/>
            <a:ext cx="10758960" cy="60984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4000" spc="-1" strike="noStrike">
                <a:solidFill>
                  <a:srgbClr val="ffbe00"/>
                </a:solidFill>
                <a:latin typeface="Segoe UI"/>
                <a:ea typeface="Ebrima"/>
              </a:rPr>
              <a:t>TIME </a:t>
            </a:r>
            <a:r>
              <a:rPr b="1" lang="en-GB" sz="4000" spc="-1" strike="noStrike">
                <a:solidFill>
                  <a:srgbClr val="1c819e"/>
                </a:solidFill>
                <a:latin typeface="Segoe UI"/>
                <a:ea typeface="Ebrima"/>
              </a:rPr>
              <a:t>&amp; PLANNING</a:t>
            </a:r>
            <a:endParaRPr b="0" lang="en-GB" sz="4000" spc="-1" strike="noStrike">
              <a:latin typeface="Arial"/>
            </a:endParaRPr>
          </a:p>
        </p:txBody>
      </p:sp>
      <p:sp>
        <p:nvSpPr>
          <p:cNvPr id="153" name="CustomShape 2"/>
          <p:cNvSpPr/>
          <p:nvPr/>
        </p:nvSpPr>
        <p:spPr>
          <a:xfrm>
            <a:off x="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154" name="CustomShape 3"/>
          <p:cNvSpPr/>
          <p:nvPr/>
        </p:nvSpPr>
        <p:spPr>
          <a:xfrm>
            <a:off x="2801880" y="6749280"/>
            <a:ext cx="6587640" cy="108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155" name="CustomShape 4"/>
          <p:cNvSpPr/>
          <p:nvPr/>
        </p:nvSpPr>
        <p:spPr>
          <a:xfrm>
            <a:off x="953208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156" name="Line 5"/>
          <p:cNvSpPr/>
          <p:nvPr/>
        </p:nvSpPr>
        <p:spPr>
          <a:xfrm>
            <a:off x="1960560" y="3796920"/>
            <a:ext cx="360" cy="374400"/>
          </a:xfrm>
          <a:prstGeom prst="line">
            <a:avLst/>
          </a:prstGeom>
          <a:ln w="25560">
            <a:solidFill>
              <a:srgbClr val="404040"/>
            </a:solidFill>
          </a:ln>
        </p:spPr>
        <p:style>
          <a:lnRef idx="1">
            <a:schemeClr val="accent1"/>
          </a:lnRef>
          <a:fillRef idx="0">
            <a:schemeClr val="accent1"/>
          </a:fillRef>
          <a:effectRef idx="0">
            <a:schemeClr val="accent1"/>
          </a:effectRef>
          <a:fontRef idx="minor"/>
        </p:style>
      </p:sp>
      <p:sp>
        <p:nvSpPr>
          <p:cNvPr id="157" name="Line 6"/>
          <p:cNvSpPr/>
          <p:nvPr/>
        </p:nvSpPr>
        <p:spPr>
          <a:xfrm>
            <a:off x="4028040" y="3069000"/>
            <a:ext cx="360" cy="374040"/>
          </a:xfrm>
          <a:prstGeom prst="line">
            <a:avLst/>
          </a:prstGeom>
          <a:ln w="25560">
            <a:solidFill>
              <a:srgbClr val="404040"/>
            </a:solidFill>
          </a:ln>
        </p:spPr>
        <p:style>
          <a:lnRef idx="1">
            <a:schemeClr val="accent1"/>
          </a:lnRef>
          <a:fillRef idx="0">
            <a:schemeClr val="accent1"/>
          </a:fillRef>
          <a:effectRef idx="0">
            <a:schemeClr val="accent1"/>
          </a:effectRef>
          <a:fontRef idx="minor"/>
        </p:style>
      </p:sp>
      <p:sp>
        <p:nvSpPr>
          <p:cNvPr id="158" name="Line 7"/>
          <p:cNvSpPr/>
          <p:nvPr/>
        </p:nvSpPr>
        <p:spPr>
          <a:xfrm>
            <a:off x="6095880" y="3796920"/>
            <a:ext cx="360" cy="374400"/>
          </a:xfrm>
          <a:prstGeom prst="line">
            <a:avLst/>
          </a:prstGeom>
          <a:ln w="25560">
            <a:solidFill>
              <a:srgbClr val="404040"/>
            </a:solidFill>
          </a:ln>
        </p:spPr>
        <p:style>
          <a:lnRef idx="1">
            <a:schemeClr val="accent1"/>
          </a:lnRef>
          <a:fillRef idx="0">
            <a:schemeClr val="accent1"/>
          </a:fillRef>
          <a:effectRef idx="0">
            <a:schemeClr val="accent1"/>
          </a:effectRef>
          <a:fontRef idx="minor"/>
        </p:style>
      </p:sp>
      <p:sp>
        <p:nvSpPr>
          <p:cNvPr id="159" name="Line 8"/>
          <p:cNvSpPr/>
          <p:nvPr/>
        </p:nvSpPr>
        <p:spPr>
          <a:xfrm>
            <a:off x="8163360" y="3132000"/>
            <a:ext cx="360" cy="374040"/>
          </a:xfrm>
          <a:prstGeom prst="line">
            <a:avLst/>
          </a:prstGeom>
          <a:ln w="25560">
            <a:solidFill>
              <a:srgbClr val="404040"/>
            </a:solidFill>
          </a:ln>
        </p:spPr>
        <p:style>
          <a:lnRef idx="1">
            <a:schemeClr val="accent1"/>
          </a:lnRef>
          <a:fillRef idx="0">
            <a:schemeClr val="accent1"/>
          </a:fillRef>
          <a:effectRef idx="0">
            <a:schemeClr val="accent1"/>
          </a:effectRef>
          <a:fontRef idx="minor"/>
        </p:style>
      </p:sp>
      <p:sp>
        <p:nvSpPr>
          <p:cNvPr id="160" name="Line 9"/>
          <p:cNvSpPr/>
          <p:nvPr/>
        </p:nvSpPr>
        <p:spPr>
          <a:xfrm>
            <a:off x="10231200" y="3796920"/>
            <a:ext cx="360" cy="374400"/>
          </a:xfrm>
          <a:prstGeom prst="line">
            <a:avLst/>
          </a:prstGeom>
          <a:ln w="25560">
            <a:solidFill>
              <a:srgbClr val="404040"/>
            </a:solidFill>
          </a:ln>
        </p:spPr>
        <p:style>
          <a:lnRef idx="1">
            <a:schemeClr val="accent1"/>
          </a:lnRef>
          <a:fillRef idx="0">
            <a:schemeClr val="accent1"/>
          </a:fillRef>
          <a:effectRef idx="0">
            <a:schemeClr val="accent1"/>
          </a:effectRef>
          <a:fontRef idx="minor"/>
        </p:style>
      </p:sp>
      <p:sp>
        <p:nvSpPr>
          <p:cNvPr id="161" name="CustomShape 10"/>
          <p:cNvSpPr/>
          <p:nvPr/>
        </p:nvSpPr>
        <p:spPr>
          <a:xfrm>
            <a:off x="9092880" y="3506400"/>
            <a:ext cx="2276640" cy="227520"/>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p:style>
      </p:sp>
      <p:sp>
        <p:nvSpPr>
          <p:cNvPr id="162" name="CustomShape 11"/>
          <p:cNvSpPr/>
          <p:nvPr/>
        </p:nvSpPr>
        <p:spPr>
          <a:xfrm>
            <a:off x="7025400" y="3506400"/>
            <a:ext cx="2276640" cy="227520"/>
          </a:xfrm>
          <a:prstGeom prst="roundRect">
            <a:avLst>
              <a:gd name="adj" fmla="val 50000"/>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
        <p:nvSpPr>
          <p:cNvPr id="163" name="CustomShape 12"/>
          <p:cNvSpPr/>
          <p:nvPr/>
        </p:nvSpPr>
        <p:spPr>
          <a:xfrm>
            <a:off x="4957560" y="3506400"/>
            <a:ext cx="2276640" cy="227520"/>
          </a:xfrm>
          <a:prstGeom prst="roundRect">
            <a:avLst>
              <a:gd name="adj" fmla="val 50000"/>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164" name="CustomShape 13"/>
          <p:cNvSpPr/>
          <p:nvPr/>
        </p:nvSpPr>
        <p:spPr>
          <a:xfrm>
            <a:off x="2890080" y="3506400"/>
            <a:ext cx="2276640" cy="227520"/>
          </a:xfrm>
          <a:prstGeom prst="roundRect">
            <a:avLst>
              <a:gd name="adj" fmla="val 50000"/>
            </a:avLst>
          </a:prstGeom>
          <a:solidFill>
            <a:srgbClr val="bfbfbf"/>
          </a:solidFill>
          <a:ln>
            <a:noFill/>
          </a:ln>
        </p:spPr>
        <p:style>
          <a:lnRef idx="2">
            <a:schemeClr val="accent1">
              <a:shade val="50000"/>
            </a:schemeClr>
          </a:lnRef>
          <a:fillRef idx="1">
            <a:schemeClr val="accent1"/>
          </a:fillRef>
          <a:effectRef idx="0">
            <a:schemeClr val="accent1"/>
          </a:effectRef>
          <a:fontRef idx="minor"/>
        </p:style>
      </p:sp>
      <p:sp>
        <p:nvSpPr>
          <p:cNvPr id="165" name="CustomShape 14"/>
          <p:cNvSpPr/>
          <p:nvPr/>
        </p:nvSpPr>
        <p:spPr>
          <a:xfrm>
            <a:off x="822240" y="3506400"/>
            <a:ext cx="2276640" cy="227520"/>
          </a:xfrm>
          <a:prstGeom prst="roundRect">
            <a:avLst>
              <a:gd name="adj" fmla="val 50000"/>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
        <p:nvSpPr>
          <p:cNvPr id="166" name="CustomShape 15"/>
          <p:cNvSpPr/>
          <p:nvPr/>
        </p:nvSpPr>
        <p:spPr>
          <a:xfrm>
            <a:off x="1783800" y="3443400"/>
            <a:ext cx="353520" cy="353520"/>
          </a:xfrm>
          <a:prstGeom prst="ellipse">
            <a:avLst/>
          </a:prstGeom>
          <a:solidFill>
            <a:schemeClr val="bg1"/>
          </a:solidFill>
          <a:ln w="127080">
            <a:solidFill>
              <a:srgbClr val="bfbfbf"/>
            </a:solidFill>
          </a:ln>
        </p:spPr>
        <p:style>
          <a:lnRef idx="2">
            <a:schemeClr val="accent1">
              <a:shade val="50000"/>
            </a:schemeClr>
          </a:lnRef>
          <a:fillRef idx="1">
            <a:schemeClr val="accent1"/>
          </a:fillRef>
          <a:effectRef idx="0">
            <a:schemeClr val="accent1"/>
          </a:effectRef>
          <a:fontRef idx="minor"/>
        </p:style>
      </p:sp>
      <p:sp>
        <p:nvSpPr>
          <p:cNvPr id="167" name="CustomShape 16"/>
          <p:cNvSpPr/>
          <p:nvPr/>
        </p:nvSpPr>
        <p:spPr>
          <a:xfrm>
            <a:off x="3851640" y="3443400"/>
            <a:ext cx="353520" cy="353520"/>
          </a:xfrm>
          <a:prstGeom prst="ellipse">
            <a:avLst/>
          </a:prstGeom>
          <a:solidFill>
            <a:schemeClr val="bg1"/>
          </a:solidFill>
          <a:ln w="127080">
            <a:solidFill>
              <a:srgbClr val="ffbe00"/>
            </a:solidFill>
          </a:ln>
        </p:spPr>
        <p:style>
          <a:lnRef idx="2">
            <a:schemeClr val="accent1">
              <a:shade val="50000"/>
            </a:schemeClr>
          </a:lnRef>
          <a:fillRef idx="1">
            <a:schemeClr val="accent1"/>
          </a:fillRef>
          <a:effectRef idx="0">
            <a:schemeClr val="accent1"/>
          </a:effectRef>
          <a:fontRef idx="minor"/>
        </p:style>
      </p:sp>
      <p:sp>
        <p:nvSpPr>
          <p:cNvPr id="168" name="CustomShape 17"/>
          <p:cNvSpPr/>
          <p:nvPr/>
        </p:nvSpPr>
        <p:spPr>
          <a:xfrm>
            <a:off x="5919120" y="3443400"/>
            <a:ext cx="353520" cy="353520"/>
          </a:xfrm>
          <a:prstGeom prst="ellipse">
            <a:avLst/>
          </a:prstGeom>
          <a:solidFill>
            <a:schemeClr val="bg1"/>
          </a:solidFill>
          <a:ln w="127080">
            <a:solidFill>
              <a:srgbClr val="1c819e"/>
            </a:solidFill>
          </a:ln>
        </p:spPr>
        <p:style>
          <a:lnRef idx="2">
            <a:schemeClr val="accent1">
              <a:shade val="50000"/>
            </a:schemeClr>
          </a:lnRef>
          <a:fillRef idx="1">
            <a:schemeClr val="accent1"/>
          </a:fillRef>
          <a:effectRef idx="0">
            <a:schemeClr val="accent1"/>
          </a:effectRef>
          <a:fontRef idx="minor"/>
        </p:style>
      </p:sp>
      <p:sp>
        <p:nvSpPr>
          <p:cNvPr id="169" name="CustomShape 18"/>
          <p:cNvSpPr/>
          <p:nvPr/>
        </p:nvSpPr>
        <p:spPr>
          <a:xfrm>
            <a:off x="7986960" y="3443400"/>
            <a:ext cx="353520" cy="353520"/>
          </a:xfrm>
          <a:prstGeom prst="ellipse">
            <a:avLst/>
          </a:prstGeom>
          <a:solidFill>
            <a:schemeClr val="bg1"/>
          </a:solidFill>
          <a:ln w="127080">
            <a:solidFill>
              <a:srgbClr val="bfbfbf"/>
            </a:solidFill>
          </a:ln>
        </p:spPr>
        <p:style>
          <a:lnRef idx="2">
            <a:schemeClr val="accent1">
              <a:shade val="50000"/>
            </a:schemeClr>
          </a:lnRef>
          <a:fillRef idx="1">
            <a:schemeClr val="accent1"/>
          </a:fillRef>
          <a:effectRef idx="0">
            <a:schemeClr val="accent1"/>
          </a:effectRef>
          <a:fontRef idx="minor"/>
        </p:style>
      </p:sp>
      <p:sp>
        <p:nvSpPr>
          <p:cNvPr id="170" name="CustomShape 19"/>
          <p:cNvSpPr/>
          <p:nvPr/>
        </p:nvSpPr>
        <p:spPr>
          <a:xfrm>
            <a:off x="10054440" y="3443400"/>
            <a:ext cx="353520" cy="353520"/>
          </a:xfrm>
          <a:prstGeom prst="ellipse">
            <a:avLst/>
          </a:prstGeom>
          <a:solidFill>
            <a:schemeClr val="bg1"/>
          </a:solidFill>
          <a:ln w="127080">
            <a:solidFill>
              <a:srgbClr val="ffbe00"/>
            </a:solidFill>
          </a:ln>
        </p:spPr>
        <p:style>
          <a:lnRef idx="2">
            <a:schemeClr val="accent1">
              <a:shade val="50000"/>
            </a:schemeClr>
          </a:lnRef>
          <a:fillRef idx="1">
            <a:schemeClr val="accent1"/>
          </a:fillRef>
          <a:effectRef idx="0">
            <a:schemeClr val="accent1"/>
          </a:effectRef>
          <a:fontRef idx="minor"/>
        </p:style>
      </p:sp>
      <p:sp>
        <p:nvSpPr>
          <p:cNvPr id="171" name="CustomShape 20"/>
          <p:cNvSpPr/>
          <p:nvPr/>
        </p:nvSpPr>
        <p:spPr>
          <a:xfrm>
            <a:off x="1451520" y="4171320"/>
            <a:ext cx="1017720" cy="1017720"/>
          </a:xfrm>
          <a:prstGeom prst="ellipse">
            <a:avLst/>
          </a:prstGeom>
          <a:solidFill>
            <a:schemeClr val="bg1"/>
          </a:solidFill>
          <a:ln w="127080">
            <a:solidFill>
              <a:schemeClr val="bg1">
                <a:lumMod val="75000"/>
              </a:schemeClr>
            </a:solidFill>
          </a:ln>
        </p:spPr>
        <p:style>
          <a:lnRef idx="2">
            <a:schemeClr val="accent1">
              <a:shade val="50000"/>
            </a:schemeClr>
          </a:lnRef>
          <a:fillRef idx="1">
            <a:schemeClr val="accent1"/>
          </a:fillRef>
          <a:effectRef idx="0">
            <a:schemeClr val="accent1"/>
          </a:effectRef>
          <a:fontRef idx="minor"/>
        </p:style>
      </p:sp>
      <p:sp>
        <p:nvSpPr>
          <p:cNvPr id="172" name="CustomShape 21"/>
          <p:cNvSpPr/>
          <p:nvPr/>
        </p:nvSpPr>
        <p:spPr>
          <a:xfrm>
            <a:off x="3519360" y="2050920"/>
            <a:ext cx="1017720" cy="1017720"/>
          </a:xfrm>
          <a:prstGeom prst="ellipse">
            <a:avLst/>
          </a:prstGeom>
          <a:solidFill>
            <a:schemeClr val="bg1"/>
          </a:solidFill>
          <a:ln w="127080">
            <a:solidFill>
              <a:srgbClr val="ffbe00"/>
            </a:solidFill>
          </a:ln>
        </p:spPr>
        <p:style>
          <a:lnRef idx="2">
            <a:schemeClr val="accent1">
              <a:shade val="50000"/>
            </a:schemeClr>
          </a:lnRef>
          <a:fillRef idx="1">
            <a:schemeClr val="accent1"/>
          </a:fillRef>
          <a:effectRef idx="0">
            <a:schemeClr val="accent1"/>
          </a:effectRef>
          <a:fontRef idx="minor"/>
        </p:style>
      </p:sp>
      <p:sp>
        <p:nvSpPr>
          <p:cNvPr id="173" name="CustomShape 22"/>
          <p:cNvSpPr/>
          <p:nvPr/>
        </p:nvSpPr>
        <p:spPr>
          <a:xfrm>
            <a:off x="5586840" y="4171320"/>
            <a:ext cx="1017720" cy="1017720"/>
          </a:xfrm>
          <a:prstGeom prst="ellipse">
            <a:avLst/>
          </a:prstGeom>
          <a:solidFill>
            <a:schemeClr val="bg1"/>
          </a:solidFill>
          <a:ln w="127080">
            <a:solidFill>
              <a:srgbClr val="1c819e"/>
            </a:solidFill>
          </a:ln>
        </p:spPr>
        <p:style>
          <a:lnRef idx="2">
            <a:schemeClr val="accent1">
              <a:shade val="50000"/>
            </a:schemeClr>
          </a:lnRef>
          <a:fillRef idx="1">
            <a:schemeClr val="accent1"/>
          </a:fillRef>
          <a:effectRef idx="0">
            <a:schemeClr val="accent1"/>
          </a:effectRef>
          <a:fontRef idx="minor"/>
        </p:style>
      </p:sp>
      <p:sp>
        <p:nvSpPr>
          <p:cNvPr id="174" name="CustomShape 23"/>
          <p:cNvSpPr/>
          <p:nvPr/>
        </p:nvSpPr>
        <p:spPr>
          <a:xfrm>
            <a:off x="9722160" y="4171320"/>
            <a:ext cx="1017720" cy="1017720"/>
          </a:xfrm>
          <a:prstGeom prst="ellipse">
            <a:avLst/>
          </a:prstGeom>
          <a:solidFill>
            <a:schemeClr val="bg1"/>
          </a:solidFill>
          <a:ln w="127080">
            <a:solidFill>
              <a:srgbClr val="ffbe00"/>
            </a:solidFill>
          </a:ln>
        </p:spPr>
        <p:style>
          <a:lnRef idx="2">
            <a:schemeClr val="accent1">
              <a:shade val="50000"/>
            </a:schemeClr>
          </a:lnRef>
          <a:fillRef idx="1">
            <a:schemeClr val="accent1"/>
          </a:fillRef>
          <a:effectRef idx="0">
            <a:schemeClr val="accent1"/>
          </a:effectRef>
          <a:fontRef idx="minor"/>
        </p:style>
      </p:sp>
      <p:sp>
        <p:nvSpPr>
          <p:cNvPr id="175" name="CustomShape 24"/>
          <p:cNvSpPr/>
          <p:nvPr/>
        </p:nvSpPr>
        <p:spPr>
          <a:xfrm>
            <a:off x="7654680" y="2050920"/>
            <a:ext cx="1017720" cy="1017720"/>
          </a:xfrm>
          <a:prstGeom prst="ellipse">
            <a:avLst/>
          </a:prstGeom>
          <a:solidFill>
            <a:schemeClr val="bg1"/>
          </a:solidFill>
          <a:ln w="127080">
            <a:solidFill>
              <a:srgbClr val="bfbfbf"/>
            </a:solidFill>
          </a:ln>
        </p:spPr>
        <p:style>
          <a:lnRef idx="2">
            <a:schemeClr val="accent1">
              <a:shade val="50000"/>
            </a:schemeClr>
          </a:lnRef>
          <a:fillRef idx="1">
            <a:schemeClr val="accent1"/>
          </a:fillRef>
          <a:effectRef idx="0">
            <a:schemeClr val="accent1"/>
          </a:effectRef>
          <a:fontRef idx="minor"/>
        </p:style>
      </p:sp>
      <p:sp>
        <p:nvSpPr>
          <p:cNvPr id="176" name="CustomShape 25"/>
          <p:cNvSpPr/>
          <p:nvPr/>
        </p:nvSpPr>
        <p:spPr>
          <a:xfrm>
            <a:off x="876960" y="2484000"/>
            <a:ext cx="216720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404040"/>
                </a:solidFill>
                <a:latin typeface="Segoe UI"/>
                <a:ea typeface="Ebrima"/>
              </a:rPr>
              <a:t>LOREM IPSUM</a:t>
            </a:r>
            <a:endParaRPr b="0" lang="en-GB" sz="1800" spc="-1" strike="noStrike">
              <a:latin typeface="Arial"/>
            </a:endParaRPr>
          </a:p>
        </p:txBody>
      </p:sp>
      <p:sp>
        <p:nvSpPr>
          <p:cNvPr id="177" name="CustomShape 26"/>
          <p:cNvSpPr/>
          <p:nvPr/>
        </p:nvSpPr>
        <p:spPr>
          <a:xfrm>
            <a:off x="1248840" y="2832840"/>
            <a:ext cx="142308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sp>
        <p:nvSpPr>
          <p:cNvPr id="178" name="CustomShape 27"/>
          <p:cNvSpPr/>
          <p:nvPr/>
        </p:nvSpPr>
        <p:spPr>
          <a:xfrm>
            <a:off x="1567800" y="5343120"/>
            <a:ext cx="78516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404040"/>
                </a:solidFill>
                <a:latin typeface="Segoe UI"/>
                <a:ea typeface="Ebrima"/>
              </a:rPr>
              <a:t>2017</a:t>
            </a:r>
            <a:endParaRPr b="0" lang="en-GB" sz="1800" spc="-1" strike="noStrike">
              <a:latin typeface="Arial"/>
            </a:endParaRPr>
          </a:p>
        </p:txBody>
      </p:sp>
      <p:sp>
        <p:nvSpPr>
          <p:cNvPr id="179" name="CustomShape 28"/>
          <p:cNvSpPr/>
          <p:nvPr/>
        </p:nvSpPr>
        <p:spPr>
          <a:xfrm>
            <a:off x="5703120" y="5343120"/>
            <a:ext cx="78516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1c819e"/>
                </a:solidFill>
                <a:latin typeface="Segoe UI"/>
                <a:ea typeface="Ebrima"/>
              </a:rPr>
              <a:t>2019</a:t>
            </a:r>
            <a:endParaRPr b="0" lang="en-GB" sz="1800" spc="-1" strike="noStrike">
              <a:latin typeface="Arial"/>
            </a:endParaRPr>
          </a:p>
        </p:txBody>
      </p:sp>
      <p:sp>
        <p:nvSpPr>
          <p:cNvPr id="180" name="CustomShape 29"/>
          <p:cNvSpPr/>
          <p:nvPr/>
        </p:nvSpPr>
        <p:spPr>
          <a:xfrm>
            <a:off x="9838440" y="5343120"/>
            <a:ext cx="78516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ffbe00"/>
                </a:solidFill>
                <a:latin typeface="Segoe UI"/>
                <a:ea typeface="Ebrima"/>
              </a:rPr>
              <a:t>2021</a:t>
            </a:r>
            <a:endParaRPr b="0" lang="en-GB" sz="1800" spc="-1" strike="noStrike">
              <a:latin typeface="Arial"/>
            </a:endParaRPr>
          </a:p>
        </p:txBody>
      </p:sp>
      <p:sp>
        <p:nvSpPr>
          <p:cNvPr id="181" name="CustomShape 30"/>
          <p:cNvSpPr/>
          <p:nvPr/>
        </p:nvSpPr>
        <p:spPr>
          <a:xfrm>
            <a:off x="7770960" y="1639440"/>
            <a:ext cx="78516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404040"/>
                </a:solidFill>
                <a:latin typeface="Segoe UI"/>
                <a:ea typeface="Ebrima"/>
              </a:rPr>
              <a:t>2020</a:t>
            </a:r>
            <a:endParaRPr b="0" lang="en-GB" sz="1800" spc="-1" strike="noStrike">
              <a:latin typeface="Arial"/>
            </a:endParaRPr>
          </a:p>
        </p:txBody>
      </p:sp>
      <p:sp>
        <p:nvSpPr>
          <p:cNvPr id="182" name="CustomShape 31"/>
          <p:cNvSpPr/>
          <p:nvPr/>
        </p:nvSpPr>
        <p:spPr>
          <a:xfrm>
            <a:off x="3635640" y="1639440"/>
            <a:ext cx="78516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ffbe00"/>
                </a:solidFill>
                <a:latin typeface="Segoe UI"/>
                <a:ea typeface="Ebrima"/>
              </a:rPr>
              <a:t>2018</a:t>
            </a:r>
            <a:endParaRPr b="0" lang="en-GB" sz="1800" spc="-1" strike="noStrike">
              <a:latin typeface="Arial"/>
            </a:endParaRPr>
          </a:p>
        </p:txBody>
      </p:sp>
      <p:grpSp>
        <p:nvGrpSpPr>
          <p:cNvPr id="183" name="Group 32"/>
          <p:cNvGrpSpPr/>
          <p:nvPr/>
        </p:nvGrpSpPr>
        <p:grpSpPr>
          <a:xfrm>
            <a:off x="1716840" y="4429440"/>
            <a:ext cx="487440" cy="501840"/>
            <a:chOff x="1716840" y="4429440"/>
            <a:chExt cx="487440" cy="501840"/>
          </a:xfrm>
        </p:grpSpPr>
        <p:sp>
          <p:nvSpPr>
            <p:cNvPr id="184" name="CustomShape 33"/>
            <p:cNvSpPr/>
            <p:nvPr/>
          </p:nvSpPr>
          <p:spPr>
            <a:xfrm>
              <a:off x="1915920" y="4429440"/>
              <a:ext cx="288360" cy="282960"/>
            </a:xfrm>
            <a:custGeom>
              <a:avLst/>
              <a:gdLst/>
              <a:ahLst/>
              <a:rect l="l" t="t"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solidFill>
              <a:srgbClr val="404040"/>
            </a:solidFill>
            <a:ln>
              <a:noFill/>
            </a:ln>
          </p:spPr>
          <p:style>
            <a:lnRef idx="0"/>
            <a:fillRef idx="0"/>
            <a:effectRef idx="0"/>
            <a:fontRef idx="minor"/>
          </p:style>
        </p:sp>
        <p:sp>
          <p:nvSpPr>
            <p:cNvPr id="185" name="CustomShape 34"/>
            <p:cNvSpPr/>
            <p:nvPr/>
          </p:nvSpPr>
          <p:spPr>
            <a:xfrm>
              <a:off x="1716840" y="4645440"/>
              <a:ext cx="285840" cy="285840"/>
            </a:xfrm>
            <a:custGeom>
              <a:avLst/>
              <a:gdLst/>
              <a:ahLst/>
              <a:rect l="l" t="t"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solidFill>
              <a:srgbClr val="404040"/>
            </a:solidFill>
            <a:ln>
              <a:noFill/>
            </a:ln>
          </p:spPr>
          <p:style>
            <a:lnRef idx="0"/>
            <a:fillRef idx="0"/>
            <a:effectRef idx="0"/>
            <a:fontRef idx="minor"/>
          </p:style>
        </p:sp>
      </p:grpSp>
      <p:grpSp>
        <p:nvGrpSpPr>
          <p:cNvPr id="186" name="Group 35"/>
          <p:cNvGrpSpPr/>
          <p:nvPr/>
        </p:nvGrpSpPr>
        <p:grpSpPr>
          <a:xfrm>
            <a:off x="3821760" y="2387880"/>
            <a:ext cx="412920" cy="344160"/>
            <a:chOff x="3821760" y="2387880"/>
            <a:chExt cx="412920" cy="344160"/>
          </a:xfrm>
        </p:grpSpPr>
        <p:sp>
          <p:nvSpPr>
            <p:cNvPr id="187" name="CustomShape 36"/>
            <p:cNvSpPr/>
            <p:nvPr/>
          </p:nvSpPr>
          <p:spPr>
            <a:xfrm>
              <a:off x="3821760" y="2387880"/>
              <a:ext cx="96120" cy="96120"/>
            </a:xfrm>
            <a:custGeom>
              <a:avLst/>
              <a:gdLst/>
              <a:ahLst/>
              <a:rect l="l" t="t" r="r" b="b"/>
              <a:pathLst>
                <a:path w="169" h="168">
                  <a:moveTo>
                    <a:pt x="156" y="0"/>
                  </a:moveTo>
                  <a:lnTo>
                    <a:pt x="12" y="0"/>
                  </a:lnTo>
                  <a:lnTo>
                    <a:pt x="8" y="1"/>
                  </a:lnTo>
                  <a:lnTo>
                    <a:pt x="3" y="3"/>
                  </a:lnTo>
                  <a:lnTo>
                    <a:pt x="1" y="7"/>
                  </a:lnTo>
                  <a:lnTo>
                    <a:pt x="0" y="12"/>
                  </a:lnTo>
                  <a:lnTo>
                    <a:pt x="0" y="156"/>
                  </a:lnTo>
                  <a:lnTo>
                    <a:pt x="1" y="161"/>
                  </a:lnTo>
                  <a:lnTo>
                    <a:pt x="3" y="164"/>
                  </a:lnTo>
                  <a:lnTo>
                    <a:pt x="8" y="167"/>
                  </a:lnTo>
                  <a:lnTo>
                    <a:pt x="12" y="168"/>
                  </a:lnTo>
                  <a:lnTo>
                    <a:pt x="156" y="168"/>
                  </a:lnTo>
                  <a:lnTo>
                    <a:pt x="161" y="167"/>
                  </a:lnTo>
                  <a:lnTo>
                    <a:pt x="164" y="164"/>
                  </a:lnTo>
                  <a:lnTo>
                    <a:pt x="167" y="161"/>
                  </a:lnTo>
                  <a:lnTo>
                    <a:pt x="169" y="156"/>
                  </a:lnTo>
                  <a:lnTo>
                    <a:pt x="169" y="12"/>
                  </a:lnTo>
                  <a:lnTo>
                    <a:pt x="167" y="7"/>
                  </a:lnTo>
                  <a:lnTo>
                    <a:pt x="164" y="3"/>
                  </a:lnTo>
                  <a:lnTo>
                    <a:pt x="161" y="1"/>
                  </a:lnTo>
                  <a:lnTo>
                    <a:pt x="156" y="0"/>
                  </a:lnTo>
                  <a:close/>
                </a:path>
              </a:pathLst>
            </a:custGeom>
            <a:solidFill>
              <a:srgbClr val="ffbe00"/>
            </a:solidFill>
            <a:ln>
              <a:noFill/>
            </a:ln>
          </p:spPr>
          <p:style>
            <a:lnRef idx="0"/>
            <a:fillRef idx="0"/>
            <a:effectRef idx="0"/>
            <a:fontRef idx="minor"/>
          </p:style>
        </p:sp>
        <p:sp>
          <p:nvSpPr>
            <p:cNvPr id="188" name="CustomShape 37"/>
            <p:cNvSpPr/>
            <p:nvPr/>
          </p:nvSpPr>
          <p:spPr>
            <a:xfrm>
              <a:off x="3821760" y="2511720"/>
              <a:ext cx="96120" cy="96120"/>
            </a:xfrm>
            <a:custGeom>
              <a:avLst/>
              <a:gdLst/>
              <a:ahLst/>
              <a:rect l="l" t="t" r="r" b="b"/>
              <a:pathLst>
                <a:path w="169" h="168">
                  <a:moveTo>
                    <a:pt x="156" y="0"/>
                  </a:moveTo>
                  <a:lnTo>
                    <a:pt x="12" y="0"/>
                  </a:lnTo>
                  <a:lnTo>
                    <a:pt x="8" y="1"/>
                  </a:lnTo>
                  <a:lnTo>
                    <a:pt x="3" y="3"/>
                  </a:lnTo>
                  <a:lnTo>
                    <a:pt x="1" y="8"/>
                  </a:lnTo>
                  <a:lnTo>
                    <a:pt x="0" y="12"/>
                  </a:lnTo>
                  <a:lnTo>
                    <a:pt x="0" y="156"/>
                  </a:lnTo>
                  <a:lnTo>
                    <a:pt x="1" y="161"/>
                  </a:lnTo>
                  <a:lnTo>
                    <a:pt x="3" y="164"/>
                  </a:lnTo>
                  <a:lnTo>
                    <a:pt x="8" y="167"/>
                  </a:lnTo>
                  <a:lnTo>
                    <a:pt x="12" y="168"/>
                  </a:lnTo>
                  <a:lnTo>
                    <a:pt x="156" y="168"/>
                  </a:lnTo>
                  <a:lnTo>
                    <a:pt x="161" y="167"/>
                  </a:lnTo>
                  <a:lnTo>
                    <a:pt x="164" y="164"/>
                  </a:lnTo>
                  <a:lnTo>
                    <a:pt x="167" y="161"/>
                  </a:lnTo>
                  <a:lnTo>
                    <a:pt x="169" y="156"/>
                  </a:lnTo>
                  <a:lnTo>
                    <a:pt x="169" y="12"/>
                  </a:lnTo>
                  <a:lnTo>
                    <a:pt x="167" y="8"/>
                  </a:lnTo>
                  <a:lnTo>
                    <a:pt x="164" y="3"/>
                  </a:lnTo>
                  <a:lnTo>
                    <a:pt x="161" y="1"/>
                  </a:lnTo>
                  <a:lnTo>
                    <a:pt x="156" y="0"/>
                  </a:lnTo>
                  <a:close/>
                </a:path>
              </a:pathLst>
            </a:custGeom>
            <a:solidFill>
              <a:srgbClr val="ffbe00"/>
            </a:solidFill>
            <a:ln>
              <a:noFill/>
            </a:ln>
          </p:spPr>
          <p:style>
            <a:lnRef idx="0"/>
            <a:fillRef idx="0"/>
            <a:effectRef idx="0"/>
            <a:fontRef idx="minor"/>
          </p:style>
        </p:sp>
        <p:sp>
          <p:nvSpPr>
            <p:cNvPr id="189" name="CustomShape 38"/>
            <p:cNvSpPr/>
            <p:nvPr/>
          </p:nvSpPr>
          <p:spPr>
            <a:xfrm>
              <a:off x="3821760" y="2635920"/>
              <a:ext cx="96120" cy="96120"/>
            </a:xfrm>
            <a:custGeom>
              <a:avLst/>
              <a:gdLst/>
              <a:ahLst/>
              <a:rect l="l" t="t" r="r" b="b"/>
              <a:pathLst>
                <a:path w="169" h="169">
                  <a:moveTo>
                    <a:pt x="156" y="0"/>
                  </a:moveTo>
                  <a:lnTo>
                    <a:pt x="12" y="0"/>
                  </a:lnTo>
                  <a:lnTo>
                    <a:pt x="8" y="1"/>
                  </a:lnTo>
                  <a:lnTo>
                    <a:pt x="3" y="3"/>
                  </a:lnTo>
                  <a:lnTo>
                    <a:pt x="1" y="8"/>
                  </a:lnTo>
                  <a:lnTo>
                    <a:pt x="0" y="12"/>
                  </a:lnTo>
                  <a:lnTo>
                    <a:pt x="0" y="156"/>
                  </a:lnTo>
                  <a:lnTo>
                    <a:pt x="1" y="161"/>
                  </a:lnTo>
                  <a:lnTo>
                    <a:pt x="3" y="164"/>
                  </a:lnTo>
                  <a:lnTo>
                    <a:pt x="8" y="167"/>
                  </a:lnTo>
                  <a:lnTo>
                    <a:pt x="12" y="169"/>
                  </a:lnTo>
                  <a:lnTo>
                    <a:pt x="156" y="169"/>
                  </a:lnTo>
                  <a:lnTo>
                    <a:pt x="161" y="167"/>
                  </a:lnTo>
                  <a:lnTo>
                    <a:pt x="164" y="164"/>
                  </a:lnTo>
                  <a:lnTo>
                    <a:pt x="167" y="161"/>
                  </a:lnTo>
                  <a:lnTo>
                    <a:pt x="169" y="156"/>
                  </a:lnTo>
                  <a:lnTo>
                    <a:pt x="169" y="12"/>
                  </a:lnTo>
                  <a:lnTo>
                    <a:pt x="167" y="8"/>
                  </a:lnTo>
                  <a:lnTo>
                    <a:pt x="164" y="3"/>
                  </a:lnTo>
                  <a:lnTo>
                    <a:pt x="161" y="1"/>
                  </a:lnTo>
                  <a:lnTo>
                    <a:pt x="156" y="0"/>
                  </a:lnTo>
                  <a:close/>
                </a:path>
              </a:pathLst>
            </a:custGeom>
            <a:solidFill>
              <a:srgbClr val="ffbe00"/>
            </a:solidFill>
            <a:ln>
              <a:noFill/>
            </a:ln>
          </p:spPr>
          <p:style>
            <a:lnRef idx="0"/>
            <a:fillRef idx="0"/>
            <a:effectRef idx="0"/>
            <a:fontRef idx="minor"/>
          </p:style>
        </p:sp>
        <p:sp>
          <p:nvSpPr>
            <p:cNvPr id="190" name="CustomShape 39"/>
            <p:cNvSpPr/>
            <p:nvPr/>
          </p:nvSpPr>
          <p:spPr>
            <a:xfrm>
              <a:off x="3950280" y="2415240"/>
              <a:ext cx="284400" cy="27360"/>
            </a:xfrm>
            <a:custGeom>
              <a:avLst/>
              <a:gdLst/>
              <a:ahLst/>
              <a:rect l="l" t="t" r="r" b="b"/>
              <a:pathLst>
                <a:path w="492" h="47">
                  <a:moveTo>
                    <a:pt x="24" y="47"/>
                  </a:moveTo>
                  <a:lnTo>
                    <a:pt x="469" y="47"/>
                  </a:lnTo>
                  <a:lnTo>
                    <a:pt x="473" y="47"/>
                  </a:lnTo>
                  <a:lnTo>
                    <a:pt x="478" y="46"/>
                  </a:lnTo>
                  <a:lnTo>
                    <a:pt x="482" y="44"/>
                  </a:lnTo>
                  <a:lnTo>
                    <a:pt x="486" y="41"/>
                  </a:lnTo>
                  <a:lnTo>
                    <a:pt x="488" y="37"/>
                  </a:lnTo>
                  <a:lnTo>
                    <a:pt x="490" y="34"/>
                  </a:lnTo>
                  <a:lnTo>
                    <a:pt x="492" y="28"/>
                  </a:lnTo>
                  <a:lnTo>
                    <a:pt x="492" y="24"/>
                  </a:lnTo>
                  <a:lnTo>
                    <a:pt x="492" y="19"/>
                  </a:lnTo>
                  <a:lnTo>
                    <a:pt x="490" y="15"/>
                  </a:lnTo>
                  <a:lnTo>
                    <a:pt x="488" y="10"/>
                  </a:lnTo>
                  <a:lnTo>
                    <a:pt x="486" y="7"/>
                  </a:lnTo>
                  <a:lnTo>
                    <a:pt x="482" y="4"/>
                  </a:lnTo>
                  <a:lnTo>
                    <a:pt x="478" y="2"/>
                  </a:lnTo>
                  <a:lnTo>
                    <a:pt x="473" y="1"/>
                  </a:lnTo>
                  <a:lnTo>
                    <a:pt x="469" y="0"/>
                  </a:lnTo>
                  <a:lnTo>
                    <a:pt x="24" y="0"/>
                  </a:lnTo>
                  <a:lnTo>
                    <a:pt x="19" y="1"/>
                  </a:lnTo>
                  <a:lnTo>
                    <a:pt x="15" y="2"/>
                  </a:lnTo>
                  <a:lnTo>
                    <a:pt x="10" y="4"/>
                  </a:lnTo>
                  <a:lnTo>
                    <a:pt x="7" y="7"/>
                  </a:lnTo>
                  <a:lnTo>
                    <a:pt x="4" y="10"/>
                  </a:lnTo>
                  <a:lnTo>
                    <a:pt x="2" y="15"/>
                  </a:lnTo>
                  <a:lnTo>
                    <a:pt x="1" y="19"/>
                  </a:lnTo>
                  <a:lnTo>
                    <a:pt x="0" y="24"/>
                  </a:lnTo>
                  <a:lnTo>
                    <a:pt x="1" y="28"/>
                  </a:lnTo>
                  <a:lnTo>
                    <a:pt x="2" y="34"/>
                  </a:lnTo>
                  <a:lnTo>
                    <a:pt x="4" y="37"/>
                  </a:lnTo>
                  <a:lnTo>
                    <a:pt x="7" y="41"/>
                  </a:lnTo>
                  <a:lnTo>
                    <a:pt x="10" y="44"/>
                  </a:lnTo>
                  <a:lnTo>
                    <a:pt x="15" y="46"/>
                  </a:lnTo>
                  <a:lnTo>
                    <a:pt x="19" y="47"/>
                  </a:lnTo>
                  <a:lnTo>
                    <a:pt x="24" y="47"/>
                  </a:lnTo>
                  <a:close/>
                </a:path>
              </a:pathLst>
            </a:custGeom>
            <a:solidFill>
              <a:srgbClr val="ffbe00"/>
            </a:solidFill>
            <a:ln>
              <a:noFill/>
            </a:ln>
          </p:spPr>
          <p:style>
            <a:lnRef idx="0"/>
            <a:fillRef idx="0"/>
            <a:effectRef idx="0"/>
            <a:fontRef idx="minor"/>
          </p:style>
        </p:sp>
        <p:sp>
          <p:nvSpPr>
            <p:cNvPr id="191" name="CustomShape 40"/>
            <p:cNvSpPr/>
            <p:nvPr/>
          </p:nvSpPr>
          <p:spPr>
            <a:xfrm>
              <a:off x="3950280" y="2539440"/>
              <a:ext cx="284400" cy="27360"/>
            </a:xfrm>
            <a:custGeom>
              <a:avLst/>
              <a:gdLst/>
              <a:ahLst/>
              <a:rect l="l" t="t" r="r" b="b"/>
              <a:pathLst>
                <a:path w="492" h="48">
                  <a:moveTo>
                    <a:pt x="469" y="0"/>
                  </a:moveTo>
                  <a:lnTo>
                    <a:pt x="24" y="0"/>
                  </a:lnTo>
                  <a:lnTo>
                    <a:pt x="19" y="1"/>
                  </a:lnTo>
                  <a:lnTo>
                    <a:pt x="15" y="2"/>
                  </a:lnTo>
                  <a:lnTo>
                    <a:pt x="10" y="4"/>
                  </a:lnTo>
                  <a:lnTo>
                    <a:pt x="7" y="7"/>
                  </a:lnTo>
                  <a:lnTo>
                    <a:pt x="4" y="10"/>
                  </a:lnTo>
                  <a:lnTo>
                    <a:pt x="2" y="15"/>
                  </a:lnTo>
                  <a:lnTo>
                    <a:pt x="1" y="19"/>
                  </a:lnTo>
                  <a:lnTo>
                    <a:pt x="0" y="24"/>
                  </a:lnTo>
                  <a:lnTo>
                    <a:pt x="1" y="28"/>
                  </a:lnTo>
                  <a:lnTo>
                    <a:pt x="2" y="34"/>
                  </a:lnTo>
                  <a:lnTo>
                    <a:pt x="4" y="38"/>
                  </a:lnTo>
                  <a:lnTo>
                    <a:pt x="7" y="41"/>
                  </a:lnTo>
                  <a:lnTo>
                    <a:pt x="10" y="44"/>
                  </a:lnTo>
                  <a:lnTo>
                    <a:pt x="15" y="46"/>
                  </a:lnTo>
                  <a:lnTo>
                    <a:pt x="19" y="47"/>
                  </a:lnTo>
                  <a:lnTo>
                    <a:pt x="24" y="48"/>
                  </a:lnTo>
                  <a:lnTo>
                    <a:pt x="469" y="48"/>
                  </a:lnTo>
                  <a:lnTo>
                    <a:pt x="473" y="47"/>
                  </a:lnTo>
                  <a:lnTo>
                    <a:pt x="478" y="46"/>
                  </a:lnTo>
                  <a:lnTo>
                    <a:pt x="482" y="44"/>
                  </a:lnTo>
                  <a:lnTo>
                    <a:pt x="486" y="41"/>
                  </a:lnTo>
                  <a:lnTo>
                    <a:pt x="488" y="38"/>
                  </a:lnTo>
                  <a:lnTo>
                    <a:pt x="490" y="34"/>
                  </a:lnTo>
                  <a:lnTo>
                    <a:pt x="492" y="29"/>
                  </a:lnTo>
                  <a:lnTo>
                    <a:pt x="492" y="24"/>
                  </a:lnTo>
                  <a:lnTo>
                    <a:pt x="492" y="19"/>
                  </a:lnTo>
                  <a:lnTo>
                    <a:pt x="490" y="15"/>
                  </a:lnTo>
                  <a:lnTo>
                    <a:pt x="488" y="10"/>
                  </a:lnTo>
                  <a:lnTo>
                    <a:pt x="486" y="7"/>
                  </a:lnTo>
                  <a:lnTo>
                    <a:pt x="482" y="4"/>
                  </a:lnTo>
                  <a:lnTo>
                    <a:pt x="478" y="2"/>
                  </a:lnTo>
                  <a:lnTo>
                    <a:pt x="473" y="1"/>
                  </a:lnTo>
                  <a:lnTo>
                    <a:pt x="469" y="0"/>
                  </a:lnTo>
                  <a:close/>
                </a:path>
              </a:pathLst>
            </a:custGeom>
            <a:solidFill>
              <a:srgbClr val="ffbe00"/>
            </a:solidFill>
            <a:ln>
              <a:noFill/>
            </a:ln>
          </p:spPr>
          <p:style>
            <a:lnRef idx="0"/>
            <a:fillRef idx="0"/>
            <a:effectRef idx="0"/>
            <a:fontRef idx="minor"/>
          </p:style>
        </p:sp>
        <p:sp>
          <p:nvSpPr>
            <p:cNvPr id="192" name="CustomShape 41"/>
            <p:cNvSpPr/>
            <p:nvPr/>
          </p:nvSpPr>
          <p:spPr>
            <a:xfrm>
              <a:off x="3950280" y="2663280"/>
              <a:ext cx="284400" cy="27360"/>
            </a:xfrm>
            <a:custGeom>
              <a:avLst/>
              <a:gdLst/>
              <a:ahLst/>
              <a:rect l="l" t="t" r="r" b="b"/>
              <a:pathLst>
                <a:path w="492" h="49">
                  <a:moveTo>
                    <a:pt x="469" y="0"/>
                  </a:moveTo>
                  <a:lnTo>
                    <a:pt x="24" y="0"/>
                  </a:lnTo>
                  <a:lnTo>
                    <a:pt x="19" y="1"/>
                  </a:lnTo>
                  <a:lnTo>
                    <a:pt x="15" y="2"/>
                  </a:lnTo>
                  <a:lnTo>
                    <a:pt x="10" y="4"/>
                  </a:lnTo>
                  <a:lnTo>
                    <a:pt x="7" y="7"/>
                  </a:lnTo>
                  <a:lnTo>
                    <a:pt x="4" y="10"/>
                  </a:lnTo>
                  <a:lnTo>
                    <a:pt x="2" y="15"/>
                  </a:lnTo>
                  <a:lnTo>
                    <a:pt x="1" y="19"/>
                  </a:lnTo>
                  <a:lnTo>
                    <a:pt x="0" y="24"/>
                  </a:lnTo>
                  <a:lnTo>
                    <a:pt x="1" y="29"/>
                  </a:lnTo>
                  <a:lnTo>
                    <a:pt x="2" y="34"/>
                  </a:lnTo>
                  <a:lnTo>
                    <a:pt x="4" y="38"/>
                  </a:lnTo>
                  <a:lnTo>
                    <a:pt x="7" y="41"/>
                  </a:lnTo>
                  <a:lnTo>
                    <a:pt x="10" y="44"/>
                  </a:lnTo>
                  <a:lnTo>
                    <a:pt x="15" y="46"/>
                  </a:lnTo>
                  <a:lnTo>
                    <a:pt x="19" y="47"/>
                  </a:lnTo>
                  <a:lnTo>
                    <a:pt x="24" y="49"/>
                  </a:lnTo>
                  <a:lnTo>
                    <a:pt x="469" y="49"/>
                  </a:lnTo>
                  <a:lnTo>
                    <a:pt x="473" y="47"/>
                  </a:lnTo>
                  <a:lnTo>
                    <a:pt x="478" y="46"/>
                  </a:lnTo>
                  <a:lnTo>
                    <a:pt x="482" y="44"/>
                  </a:lnTo>
                  <a:lnTo>
                    <a:pt x="486" y="41"/>
                  </a:lnTo>
                  <a:lnTo>
                    <a:pt x="488" y="38"/>
                  </a:lnTo>
                  <a:lnTo>
                    <a:pt x="490" y="34"/>
                  </a:lnTo>
                  <a:lnTo>
                    <a:pt x="492" y="29"/>
                  </a:lnTo>
                  <a:lnTo>
                    <a:pt x="492" y="24"/>
                  </a:lnTo>
                  <a:lnTo>
                    <a:pt x="492" y="19"/>
                  </a:lnTo>
                  <a:lnTo>
                    <a:pt x="490" y="15"/>
                  </a:lnTo>
                  <a:lnTo>
                    <a:pt x="488" y="10"/>
                  </a:lnTo>
                  <a:lnTo>
                    <a:pt x="486" y="7"/>
                  </a:lnTo>
                  <a:lnTo>
                    <a:pt x="482" y="4"/>
                  </a:lnTo>
                  <a:lnTo>
                    <a:pt x="478" y="2"/>
                  </a:lnTo>
                  <a:lnTo>
                    <a:pt x="473" y="1"/>
                  </a:lnTo>
                  <a:lnTo>
                    <a:pt x="469" y="0"/>
                  </a:lnTo>
                  <a:close/>
                </a:path>
              </a:pathLst>
            </a:custGeom>
            <a:solidFill>
              <a:srgbClr val="ffbe00"/>
            </a:solidFill>
            <a:ln>
              <a:noFill/>
            </a:ln>
          </p:spPr>
          <p:style>
            <a:lnRef idx="0"/>
            <a:fillRef idx="0"/>
            <a:effectRef idx="0"/>
            <a:fontRef idx="minor"/>
          </p:style>
        </p:sp>
      </p:grpSp>
      <p:grpSp>
        <p:nvGrpSpPr>
          <p:cNvPr id="193" name="Group 42"/>
          <p:cNvGrpSpPr/>
          <p:nvPr/>
        </p:nvGrpSpPr>
        <p:grpSpPr>
          <a:xfrm>
            <a:off x="5899320" y="4483800"/>
            <a:ext cx="393120" cy="393120"/>
            <a:chOff x="5899320" y="4483800"/>
            <a:chExt cx="393120" cy="393120"/>
          </a:xfrm>
        </p:grpSpPr>
        <p:sp>
          <p:nvSpPr>
            <p:cNvPr id="194" name="CustomShape 43"/>
            <p:cNvSpPr/>
            <p:nvPr/>
          </p:nvSpPr>
          <p:spPr>
            <a:xfrm>
              <a:off x="5899320" y="4614120"/>
              <a:ext cx="393120" cy="262800"/>
            </a:xfrm>
            <a:custGeom>
              <a:avLst/>
              <a:gdLst/>
              <a:ahLst/>
              <a:rect l="l" t="t"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rgbClr val="1c819e"/>
            </a:solidFill>
            <a:ln>
              <a:noFill/>
            </a:ln>
          </p:spPr>
          <p:style>
            <a:lnRef idx="0"/>
            <a:fillRef idx="0"/>
            <a:effectRef idx="0"/>
            <a:fontRef idx="minor"/>
          </p:style>
        </p:sp>
        <p:sp>
          <p:nvSpPr>
            <p:cNvPr id="195" name="CustomShape 44"/>
            <p:cNvSpPr/>
            <p:nvPr/>
          </p:nvSpPr>
          <p:spPr>
            <a:xfrm>
              <a:off x="5925240" y="4483800"/>
              <a:ext cx="345240" cy="214920"/>
            </a:xfrm>
            <a:custGeom>
              <a:avLst/>
              <a:gdLst/>
              <a:ahLst/>
              <a:rect l="l" t="t"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rgbClr val="1c819e"/>
            </a:solidFill>
            <a:ln>
              <a:noFill/>
            </a:ln>
          </p:spPr>
          <p:style>
            <a:lnRef idx="0"/>
            <a:fillRef idx="0"/>
            <a:effectRef idx="0"/>
            <a:fontRef idx="minor"/>
          </p:style>
        </p:sp>
      </p:grpSp>
      <p:grpSp>
        <p:nvGrpSpPr>
          <p:cNvPr id="196" name="Group 45"/>
          <p:cNvGrpSpPr/>
          <p:nvPr/>
        </p:nvGrpSpPr>
        <p:grpSpPr>
          <a:xfrm>
            <a:off x="7925760" y="2322000"/>
            <a:ext cx="475200" cy="475200"/>
            <a:chOff x="7925760" y="2322000"/>
            <a:chExt cx="475200" cy="475200"/>
          </a:xfrm>
        </p:grpSpPr>
        <p:sp>
          <p:nvSpPr>
            <p:cNvPr id="197" name="CustomShape 46"/>
            <p:cNvSpPr/>
            <p:nvPr/>
          </p:nvSpPr>
          <p:spPr>
            <a:xfrm>
              <a:off x="8120520" y="2322000"/>
              <a:ext cx="280440" cy="280440"/>
            </a:xfrm>
            <a:custGeom>
              <a:avLst/>
              <a:gdLst/>
              <a:ahLst/>
              <a:rect l="l" t="t" r="r" b="b"/>
              <a:pathLst>
                <a:path w="506" h="505">
                  <a:moveTo>
                    <a:pt x="470" y="132"/>
                  </a:moveTo>
                  <a:lnTo>
                    <a:pt x="373" y="35"/>
                  </a:lnTo>
                  <a:lnTo>
                    <a:pt x="364" y="27"/>
                  </a:lnTo>
                  <a:lnTo>
                    <a:pt x="354" y="20"/>
                  </a:lnTo>
                  <a:lnTo>
                    <a:pt x="344" y="14"/>
                  </a:lnTo>
                  <a:lnTo>
                    <a:pt x="334" y="9"/>
                  </a:lnTo>
                  <a:lnTo>
                    <a:pt x="322" y="5"/>
                  </a:lnTo>
                  <a:lnTo>
                    <a:pt x="311" y="3"/>
                  </a:lnTo>
                  <a:lnTo>
                    <a:pt x="300" y="0"/>
                  </a:lnTo>
                  <a:lnTo>
                    <a:pt x="288" y="0"/>
                  </a:lnTo>
                  <a:lnTo>
                    <a:pt x="275" y="0"/>
                  </a:lnTo>
                  <a:lnTo>
                    <a:pt x="264" y="3"/>
                  </a:lnTo>
                  <a:lnTo>
                    <a:pt x="252" y="5"/>
                  </a:lnTo>
                  <a:lnTo>
                    <a:pt x="242" y="9"/>
                  </a:lnTo>
                  <a:lnTo>
                    <a:pt x="231" y="14"/>
                  </a:lnTo>
                  <a:lnTo>
                    <a:pt x="220" y="20"/>
                  </a:lnTo>
                  <a:lnTo>
                    <a:pt x="212" y="27"/>
                  </a:lnTo>
                  <a:lnTo>
                    <a:pt x="202" y="35"/>
                  </a:lnTo>
                  <a:lnTo>
                    <a:pt x="26" y="212"/>
                  </a:lnTo>
                  <a:lnTo>
                    <a:pt x="19" y="219"/>
                  </a:lnTo>
                  <a:lnTo>
                    <a:pt x="13" y="227"/>
                  </a:lnTo>
                  <a:lnTo>
                    <a:pt x="9" y="235"/>
                  </a:lnTo>
                  <a:lnTo>
                    <a:pt x="5" y="245"/>
                  </a:lnTo>
                  <a:lnTo>
                    <a:pt x="3" y="254"/>
                  </a:lnTo>
                  <a:lnTo>
                    <a:pt x="0" y="263"/>
                  </a:lnTo>
                  <a:lnTo>
                    <a:pt x="0" y="273"/>
                  </a:lnTo>
                  <a:lnTo>
                    <a:pt x="0" y="282"/>
                  </a:lnTo>
                  <a:lnTo>
                    <a:pt x="3" y="292"/>
                  </a:lnTo>
                  <a:lnTo>
                    <a:pt x="5" y="302"/>
                  </a:lnTo>
                  <a:lnTo>
                    <a:pt x="8" y="311"/>
                  </a:lnTo>
                  <a:lnTo>
                    <a:pt x="12" y="321"/>
                  </a:lnTo>
                  <a:lnTo>
                    <a:pt x="19" y="332"/>
                  </a:lnTo>
                  <a:lnTo>
                    <a:pt x="25" y="340"/>
                  </a:lnTo>
                  <a:lnTo>
                    <a:pt x="33" y="350"/>
                  </a:lnTo>
                  <a:lnTo>
                    <a:pt x="41" y="360"/>
                  </a:lnTo>
                  <a:lnTo>
                    <a:pt x="45" y="363"/>
                  </a:lnTo>
                  <a:lnTo>
                    <a:pt x="51" y="366"/>
                  </a:lnTo>
                  <a:lnTo>
                    <a:pt x="56" y="367"/>
                  </a:lnTo>
                  <a:lnTo>
                    <a:pt x="62" y="368"/>
                  </a:lnTo>
                  <a:lnTo>
                    <a:pt x="68" y="367"/>
                  </a:lnTo>
                  <a:lnTo>
                    <a:pt x="73" y="366"/>
                  </a:lnTo>
                  <a:lnTo>
                    <a:pt x="79" y="363"/>
                  </a:lnTo>
                  <a:lnTo>
                    <a:pt x="83" y="360"/>
                  </a:lnTo>
                  <a:lnTo>
                    <a:pt x="87" y="354"/>
                  </a:lnTo>
                  <a:lnTo>
                    <a:pt x="89" y="349"/>
                  </a:lnTo>
                  <a:lnTo>
                    <a:pt x="92" y="344"/>
                  </a:lnTo>
                  <a:lnTo>
                    <a:pt x="92" y="338"/>
                  </a:lnTo>
                  <a:lnTo>
                    <a:pt x="92" y="332"/>
                  </a:lnTo>
                  <a:lnTo>
                    <a:pt x="89" y="326"/>
                  </a:lnTo>
                  <a:lnTo>
                    <a:pt x="87" y="321"/>
                  </a:lnTo>
                  <a:lnTo>
                    <a:pt x="83" y="317"/>
                  </a:lnTo>
                  <a:lnTo>
                    <a:pt x="80" y="314"/>
                  </a:lnTo>
                  <a:lnTo>
                    <a:pt x="76" y="307"/>
                  </a:lnTo>
                  <a:lnTo>
                    <a:pt x="70" y="300"/>
                  </a:lnTo>
                  <a:lnTo>
                    <a:pt x="65" y="291"/>
                  </a:lnTo>
                  <a:lnTo>
                    <a:pt x="63" y="287"/>
                  </a:lnTo>
                  <a:lnTo>
                    <a:pt x="62" y="282"/>
                  </a:lnTo>
                  <a:lnTo>
                    <a:pt x="60" y="277"/>
                  </a:lnTo>
                  <a:lnTo>
                    <a:pt x="60" y="273"/>
                  </a:lnTo>
                  <a:lnTo>
                    <a:pt x="60" y="267"/>
                  </a:lnTo>
                  <a:lnTo>
                    <a:pt x="63" y="263"/>
                  </a:lnTo>
                  <a:lnTo>
                    <a:pt x="65" y="259"/>
                  </a:lnTo>
                  <a:lnTo>
                    <a:pt x="68" y="255"/>
                  </a:lnTo>
                  <a:lnTo>
                    <a:pt x="245" y="78"/>
                  </a:lnTo>
                  <a:lnTo>
                    <a:pt x="249" y="73"/>
                  </a:lnTo>
                  <a:lnTo>
                    <a:pt x="254" y="70"/>
                  </a:lnTo>
                  <a:lnTo>
                    <a:pt x="259" y="67"/>
                  </a:lnTo>
                  <a:lnTo>
                    <a:pt x="264" y="65"/>
                  </a:lnTo>
                  <a:lnTo>
                    <a:pt x="270" y="63"/>
                  </a:lnTo>
                  <a:lnTo>
                    <a:pt x="276" y="62"/>
                  </a:lnTo>
                  <a:lnTo>
                    <a:pt x="281" y="61"/>
                  </a:lnTo>
                  <a:lnTo>
                    <a:pt x="288" y="61"/>
                  </a:lnTo>
                  <a:lnTo>
                    <a:pt x="293" y="61"/>
                  </a:lnTo>
                  <a:lnTo>
                    <a:pt x="300" y="62"/>
                  </a:lnTo>
                  <a:lnTo>
                    <a:pt x="305" y="63"/>
                  </a:lnTo>
                  <a:lnTo>
                    <a:pt x="310" y="65"/>
                  </a:lnTo>
                  <a:lnTo>
                    <a:pt x="316" y="67"/>
                  </a:lnTo>
                  <a:lnTo>
                    <a:pt x="321" y="70"/>
                  </a:lnTo>
                  <a:lnTo>
                    <a:pt x="325" y="73"/>
                  </a:lnTo>
                  <a:lnTo>
                    <a:pt x="330" y="78"/>
                  </a:lnTo>
                  <a:lnTo>
                    <a:pt x="427" y="175"/>
                  </a:lnTo>
                  <a:lnTo>
                    <a:pt x="432" y="180"/>
                  </a:lnTo>
                  <a:lnTo>
                    <a:pt x="435" y="185"/>
                  </a:lnTo>
                  <a:lnTo>
                    <a:pt x="438" y="189"/>
                  </a:lnTo>
                  <a:lnTo>
                    <a:pt x="441" y="195"/>
                  </a:lnTo>
                  <a:lnTo>
                    <a:pt x="442" y="200"/>
                  </a:lnTo>
                  <a:lnTo>
                    <a:pt x="444" y="206"/>
                  </a:lnTo>
                  <a:lnTo>
                    <a:pt x="446" y="212"/>
                  </a:lnTo>
                  <a:lnTo>
                    <a:pt x="446" y="218"/>
                  </a:lnTo>
                  <a:lnTo>
                    <a:pt x="446" y="223"/>
                  </a:lnTo>
                  <a:lnTo>
                    <a:pt x="444" y="230"/>
                  </a:lnTo>
                  <a:lnTo>
                    <a:pt x="442" y="235"/>
                  </a:lnTo>
                  <a:lnTo>
                    <a:pt x="441" y="241"/>
                  </a:lnTo>
                  <a:lnTo>
                    <a:pt x="438" y="246"/>
                  </a:lnTo>
                  <a:lnTo>
                    <a:pt x="435" y="251"/>
                  </a:lnTo>
                  <a:lnTo>
                    <a:pt x="432" y="256"/>
                  </a:lnTo>
                  <a:lnTo>
                    <a:pt x="427" y="260"/>
                  </a:lnTo>
                  <a:lnTo>
                    <a:pt x="251" y="437"/>
                  </a:lnTo>
                  <a:lnTo>
                    <a:pt x="246" y="441"/>
                  </a:lnTo>
                  <a:lnTo>
                    <a:pt x="241" y="443"/>
                  </a:lnTo>
                  <a:lnTo>
                    <a:pt x="234" y="445"/>
                  </a:lnTo>
                  <a:lnTo>
                    <a:pt x="228" y="444"/>
                  </a:lnTo>
                  <a:lnTo>
                    <a:pt x="218" y="442"/>
                  </a:lnTo>
                  <a:lnTo>
                    <a:pt x="208" y="438"/>
                  </a:lnTo>
                  <a:lnTo>
                    <a:pt x="199" y="430"/>
                  </a:lnTo>
                  <a:lnTo>
                    <a:pt x="188" y="422"/>
                  </a:lnTo>
                  <a:lnTo>
                    <a:pt x="184" y="419"/>
                  </a:lnTo>
                  <a:lnTo>
                    <a:pt x="178" y="415"/>
                  </a:lnTo>
                  <a:lnTo>
                    <a:pt x="173" y="413"/>
                  </a:lnTo>
                  <a:lnTo>
                    <a:pt x="168" y="413"/>
                  </a:lnTo>
                  <a:lnTo>
                    <a:pt x="161" y="413"/>
                  </a:lnTo>
                  <a:lnTo>
                    <a:pt x="156" y="415"/>
                  </a:lnTo>
                  <a:lnTo>
                    <a:pt x="151" y="419"/>
                  </a:lnTo>
                  <a:lnTo>
                    <a:pt x="146" y="422"/>
                  </a:lnTo>
                  <a:lnTo>
                    <a:pt x="142" y="426"/>
                  </a:lnTo>
                  <a:lnTo>
                    <a:pt x="140" y="432"/>
                  </a:lnTo>
                  <a:lnTo>
                    <a:pt x="138" y="438"/>
                  </a:lnTo>
                  <a:lnTo>
                    <a:pt x="137" y="443"/>
                  </a:lnTo>
                  <a:lnTo>
                    <a:pt x="138" y="449"/>
                  </a:lnTo>
                  <a:lnTo>
                    <a:pt x="140" y="454"/>
                  </a:lnTo>
                  <a:lnTo>
                    <a:pt x="142" y="459"/>
                  </a:lnTo>
                  <a:lnTo>
                    <a:pt x="146" y="465"/>
                  </a:lnTo>
                  <a:lnTo>
                    <a:pt x="155" y="472"/>
                  </a:lnTo>
                  <a:lnTo>
                    <a:pt x="163" y="480"/>
                  </a:lnTo>
                  <a:lnTo>
                    <a:pt x="172" y="486"/>
                  </a:lnTo>
                  <a:lnTo>
                    <a:pt x="182" y="492"/>
                  </a:lnTo>
                  <a:lnTo>
                    <a:pt x="190" y="496"/>
                  </a:lnTo>
                  <a:lnTo>
                    <a:pt x="200" y="500"/>
                  </a:lnTo>
                  <a:lnTo>
                    <a:pt x="210" y="502"/>
                  </a:lnTo>
                  <a:lnTo>
                    <a:pt x="219" y="504"/>
                  </a:lnTo>
                  <a:lnTo>
                    <a:pt x="226" y="505"/>
                  </a:lnTo>
                  <a:lnTo>
                    <a:pt x="232" y="505"/>
                  </a:lnTo>
                  <a:lnTo>
                    <a:pt x="241" y="504"/>
                  </a:lnTo>
                  <a:lnTo>
                    <a:pt x="249" y="503"/>
                  </a:lnTo>
                  <a:lnTo>
                    <a:pt x="258" y="501"/>
                  </a:lnTo>
                  <a:lnTo>
                    <a:pt x="265" y="499"/>
                  </a:lnTo>
                  <a:lnTo>
                    <a:pt x="273" y="495"/>
                  </a:lnTo>
                  <a:lnTo>
                    <a:pt x="280" y="490"/>
                  </a:lnTo>
                  <a:lnTo>
                    <a:pt x="287" y="485"/>
                  </a:lnTo>
                  <a:lnTo>
                    <a:pt x="293" y="480"/>
                  </a:lnTo>
                  <a:lnTo>
                    <a:pt x="470" y="303"/>
                  </a:lnTo>
                  <a:lnTo>
                    <a:pt x="479" y="294"/>
                  </a:lnTo>
                  <a:lnTo>
                    <a:pt x="485" y="285"/>
                  </a:lnTo>
                  <a:lnTo>
                    <a:pt x="492" y="275"/>
                  </a:lnTo>
                  <a:lnTo>
                    <a:pt x="496" y="264"/>
                  </a:lnTo>
                  <a:lnTo>
                    <a:pt x="500" y="252"/>
                  </a:lnTo>
                  <a:lnTo>
                    <a:pt x="503" y="242"/>
                  </a:lnTo>
                  <a:lnTo>
                    <a:pt x="505" y="230"/>
                  </a:lnTo>
                  <a:lnTo>
                    <a:pt x="506" y="218"/>
                  </a:lnTo>
                  <a:lnTo>
                    <a:pt x="505" y="206"/>
                  </a:lnTo>
                  <a:lnTo>
                    <a:pt x="503" y="195"/>
                  </a:lnTo>
                  <a:lnTo>
                    <a:pt x="500" y="183"/>
                  </a:lnTo>
                  <a:lnTo>
                    <a:pt x="496" y="172"/>
                  </a:lnTo>
                  <a:lnTo>
                    <a:pt x="492" y="161"/>
                  </a:lnTo>
                  <a:lnTo>
                    <a:pt x="485" y="152"/>
                  </a:lnTo>
                  <a:lnTo>
                    <a:pt x="479" y="142"/>
                  </a:lnTo>
                  <a:lnTo>
                    <a:pt x="470" y="133"/>
                  </a:lnTo>
                  <a:lnTo>
                    <a:pt x="470" y="132"/>
                  </a:lnTo>
                  <a:close/>
                </a:path>
              </a:pathLst>
            </a:custGeom>
            <a:solidFill>
              <a:srgbClr val="404040"/>
            </a:solidFill>
            <a:ln>
              <a:noFill/>
            </a:ln>
          </p:spPr>
          <p:style>
            <a:lnRef idx="0"/>
            <a:fillRef idx="0"/>
            <a:effectRef idx="0"/>
            <a:fontRef idx="minor"/>
          </p:style>
        </p:sp>
        <p:sp>
          <p:nvSpPr>
            <p:cNvPr id="198" name="CustomShape 47"/>
            <p:cNvSpPr/>
            <p:nvPr/>
          </p:nvSpPr>
          <p:spPr>
            <a:xfrm>
              <a:off x="7925760" y="2516760"/>
              <a:ext cx="280440" cy="280440"/>
            </a:xfrm>
            <a:custGeom>
              <a:avLst/>
              <a:gdLst/>
              <a:ahLst/>
              <a:rect l="l" t="t" r="r" b="b"/>
              <a:pathLst>
                <a:path w="505" h="505">
                  <a:moveTo>
                    <a:pt x="422" y="146"/>
                  </a:moveTo>
                  <a:lnTo>
                    <a:pt x="418" y="151"/>
                  </a:lnTo>
                  <a:lnTo>
                    <a:pt x="415" y="156"/>
                  </a:lnTo>
                  <a:lnTo>
                    <a:pt x="414" y="162"/>
                  </a:lnTo>
                  <a:lnTo>
                    <a:pt x="413" y="167"/>
                  </a:lnTo>
                  <a:lnTo>
                    <a:pt x="414" y="173"/>
                  </a:lnTo>
                  <a:lnTo>
                    <a:pt x="415" y="179"/>
                  </a:lnTo>
                  <a:lnTo>
                    <a:pt x="418" y="183"/>
                  </a:lnTo>
                  <a:lnTo>
                    <a:pt x="422" y="189"/>
                  </a:lnTo>
                  <a:lnTo>
                    <a:pt x="425" y="192"/>
                  </a:lnTo>
                  <a:lnTo>
                    <a:pt x="430" y="197"/>
                  </a:lnTo>
                  <a:lnTo>
                    <a:pt x="435" y="205"/>
                  </a:lnTo>
                  <a:lnTo>
                    <a:pt x="440" y="213"/>
                  </a:lnTo>
                  <a:lnTo>
                    <a:pt x="443" y="219"/>
                  </a:lnTo>
                  <a:lnTo>
                    <a:pt x="444" y="223"/>
                  </a:lnTo>
                  <a:lnTo>
                    <a:pt x="445" y="228"/>
                  </a:lnTo>
                  <a:lnTo>
                    <a:pt x="445" y="233"/>
                  </a:lnTo>
                  <a:lnTo>
                    <a:pt x="445" y="238"/>
                  </a:lnTo>
                  <a:lnTo>
                    <a:pt x="443" y="242"/>
                  </a:lnTo>
                  <a:lnTo>
                    <a:pt x="440" y="247"/>
                  </a:lnTo>
                  <a:lnTo>
                    <a:pt x="437" y="251"/>
                  </a:lnTo>
                  <a:lnTo>
                    <a:pt x="261" y="428"/>
                  </a:lnTo>
                  <a:lnTo>
                    <a:pt x="257" y="431"/>
                  </a:lnTo>
                  <a:lnTo>
                    <a:pt x="253" y="435"/>
                  </a:lnTo>
                  <a:lnTo>
                    <a:pt x="247" y="439"/>
                  </a:lnTo>
                  <a:lnTo>
                    <a:pt x="242" y="441"/>
                  </a:lnTo>
                  <a:lnTo>
                    <a:pt x="237" y="443"/>
                  </a:lnTo>
                  <a:lnTo>
                    <a:pt x="231" y="444"/>
                  </a:lnTo>
                  <a:lnTo>
                    <a:pt x="226" y="445"/>
                  </a:lnTo>
                  <a:lnTo>
                    <a:pt x="220" y="445"/>
                  </a:lnTo>
                  <a:lnTo>
                    <a:pt x="213" y="445"/>
                  </a:lnTo>
                  <a:lnTo>
                    <a:pt x="208" y="444"/>
                  </a:lnTo>
                  <a:lnTo>
                    <a:pt x="202" y="443"/>
                  </a:lnTo>
                  <a:lnTo>
                    <a:pt x="197" y="441"/>
                  </a:lnTo>
                  <a:lnTo>
                    <a:pt x="192" y="439"/>
                  </a:lnTo>
                  <a:lnTo>
                    <a:pt x="186" y="435"/>
                  </a:lnTo>
                  <a:lnTo>
                    <a:pt x="182" y="432"/>
                  </a:lnTo>
                  <a:lnTo>
                    <a:pt x="177" y="428"/>
                  </a:lnTo>
                  <a:lnTo>
                    <a:pt x="77" y="328"/>
                  </a:lnTo>
                  <a:lnTo>
                    <a:pt x="74" y="324"/>
                  </a:lnTo>
                  <a:lnTo>
                    <a:pt x="69" y="319"/>
                  </a:lnTo>
                  <a:lnTo>
                    <a:pt x="67" y="314"/>
                  </a:lnTo>
                  <a:lnTo>
                    <a:pt x="64" y="309"/>
                  </a:lnTo>
                  <a:lnTo>
                    <a:pt x="63" y="304"/>
                  </a:lnTo>
                  <a:lnTo>
                    <a:pt x="61" y="297"/>
                  </a:lnTo>
                  <a:lnTo>
                    <a:pt x="60" y="292"/>
                  </a:lnTo>
                  <a:lnTo>
                    <a:pt x="60" y="285"/>
                  </a:lnTo>
                  <a:lnTo>
                    <a:pt x="60" y="280"/>
                  </a:lnTo>
                  <a:lnTo>
                    <a:pt x="61" y="274"/>
                  </a:lnTo>
                  <a:lnTo>
                    <a:pt x="63" y="268"/>
                  </a:lnTo>
                  <a:lnTo>
                    <a:pt x="64" y="263"/>
                  </a:lnTo>
                  <a:lnTo>
                    <a:pt x="67" y="257"/>
                  </a:lnTo>
                  <a:lnTo>
                    <a:pt x="70" y="252"/>
                  </a:lnTo>
                  <a:lnTo>
                    <a:pt x="74" y="248"/>
                  </a:lnTo>
                  <a:lnTo>
                    <a:pt x="78" y="243"/>
                  </a:lnTo>
                  <a:lnTo>
                    <a:pt x="254" y="69"/>
                  </a:lnTo>
                  <a:lnTo>
                    <a:pt x="258" y="64"/>
                  </a:lnTo>
                  <a:lnTo>
                    <a:pt x="262" y="62"/>
                  </a:lnTo>
                  <a:lnTo>
                    <a:pt x="268" y="61"/>
                  </a:lnTo>
                  <a:lnTo>
                    <a:pt x="272" y="60"/>
                  </a:lnTo>
                  <a:lnTo>
                    <a:pt x="277" y="60"/>
                  </a:lnTo>
                  <a:lnTo>
                    <a:pt x="282" y="61"/>
                  </a:lnTo>
                  <a:lnTo>
                    <a:pt x="287" y="63"/>
                  </a:lnTo>
                  <a:lnTo>
                    <a:pt x="291" y="64"/>
                  </a:lnTo>
                  <a:lnTo>
                    <a:pt x="300" y="70"/>
                  </a:lnTo>
                  <a:lnTo>
                    <a:pt x="307" y="75"/>
                  </a:lnTo>
                  <a:lnTo>
                    <a:pt x="313" y="81"/>
                  </a:lnTo>
                  <a:lnTo>
                    <a:pt x="317" y="84"/>
                  </a:lnTo>
                  <a:lnTo>
                    <a:pt x="321" y="87"/>
                  </a:lnTo>
                  <a:lnTo>
                    <a:pt x="327" y="90"/>
                  </a:lnTo>
                  <a:lnTo>
                    <a:pt x="332" y="91"/>
                  </a:lnTo>
                  <a:lnTo>
                    <a:pt x="337" y="92"/>
                  </a:lnTo>
                  <a:lnTo>
                    <a:pt x="344" y="91"/>
                  </a:lnTo>
                  <a:lnTo>
                    <a:pt x="349" y="90"/>
                  </a:lnTo>
                  <a:lnTo>
                    <a:pt x="355" y="87"/>
                  </a:lnTo>
                  <a:lnTo>
                    <a:pt x="359" y="84"/>
                  </a:lnTo>
                  <a:lnTo>
                    <a:pt x="363" y="78"/>
                  </a:lnTo>
                  <a:lnTo>
                    <a:pt x="365" y="73"/>
                  </a:lnTo>
                  <a:lnTo>
                    <a:pt x="368" y="68"/>
                  </a:lnTo>
                  <a:lnTo>
                    <a:pt x="368" y="62"/>
                  </a:lnTo>
                  <a:lnTo>
                    <a:pt x="368" y="57"/>
                  </a:lnTo>
                  <a:lnTo>
                    <a:pt x="365" y="50"/>
                  </a:lnTo>
                  <a:lnTo>
                    <a:pt x="363" y="45"/>
                  </a:lnTo>
                  <a:lnTo>
                    <a:pt x="359" y="41"/>
                  </a:lnTo>
                  <a:lnTo>
                    <a:pt x="350" y="32"/>
                  </a:lnTo>
                  <a:lnTo>
                    <a:pt x="341" y="25"/>
                  </a:lnTo>
                  <a:lnTo>
                    <a:pt x="331" y="18"/>
                  </a:lnTo>
                  <a:lnTo>
                    <a:pt x="321" y="13"/>
                  </a:lnTo>
                  <a:lnTo>
                    <a:pt x="312" y="8"/>
                  </a:lnTo>
                  <a:lnTo>
                    <a:pt x="301" y="4"/>
                  </a:lnTo>
                  <a:lnTo>
                    <a:pt x="291" y="2"/>
                  </a:lnTo>
                  <a:lnTo>
                    <a:pt x="282" y="0"/>
                  </a:lnTo>
                  <a:lnTo>
                    <a:pt x="272" y="0"/>
                  </a:lnTo>
                  <a:lnTo>
                    <a:pt x="262" y="0"/>
                  </a:lnTo>
                  <a:lnTo>
                    <a:pt x="254" y="2"/>
                  </a:lnTo>
                  <a:lnTo>
                    <a:pt x="244" y="4"/>
                  </a:lnTo>
                  <a:lnTo>
                    <a:pt x="236" y="9"/>
                  </a:lnTo>
                  <a:lnTo>
                    <a:pt x="227" y="13"/>
                  </a:lnTo>
                  <a:lnTo>
                    <a:pt x="220" y="19"/>
                  </a:lnTo>
                  <a:lnTo>
                    <a:pt x="212" y="26"/>
                  </a:lnTo>
                  <a:lnTo>
                    <a:pt x="35" y="201"/>
                  </a:lnTo>
                  <a:lnTo>
                    <a:pt x="28" y="209"/>
                  </a:lnTo>
                  <a:lnTo>
                    <a:pt x="20" y="219"/>
                  </a:lnTo>
                  <a:lnTo>
                    <a:pt x="14" y="228"/>
                  </a:lnTo>
                  <a:lnTo>
                    <a:pt x="9" y="239"/>
                  </a:lnTo>
                  <a:lnTo>
                    <a:pt x="5" y="251"/>
                  </a:lnTo>
                  <a:lnTo>
                    <a:pt x="2" y="262"/>
                  </a:lnTo>
                  <a:lnTo>
                    <a:pt x="1" y="274"/>
                  </a:lnTo>
                  <a:lnTo>
                    <a:pt x="0" y="285"/>
                  </a:lnTo>
                  <a:lnTo>
                    <a:pt x="1" y="297"/>
                  </a:lnTo>
                  <a:lnTo>
                    <a:pt x="2" y="309"/>
                  </a:lnTo>
                  <a:lnTo>
                    <a:pt x="5" y="321"/>
                  </a:lnTo>
                  <a:lnTo>
                    <a:pt x="9" y="331"/>
                  </a:lnTo>
                  <a:lnTo>
                    <a:pt x="14" y="342"/>
                  </a:lnTo>
                  <a:lnTo>
                    <a:pt x="20" y="352"/>
                  </a:lnTo>
                  <a:lnTo>
                    <a:pt x="26" y="361"/>
                  </a:lnTo>
                  <a:lnTo>
                    <a:pt x="35" y="370"/>
                  </a:lnTo>
                  <a:lnTo>
                    <a:pt x="135" y="470"/>
                  </a:lnTo>
                  <a:lnTo>
                    <a:pt x="143" y="478"/>
                  </a:lnTo>
                  <a:lnTo>
                    <a:pt x="153" y="485"/>
                  </a:lnTo>
                  <a:lnTo>
                    <a:pt x="163" y="491"/>
                  </a:lnTo>
                  <a:lnTo>
                    <a:pt x="173" y="497"/>
                  </a:lnTo>
                  <a:lnTo>
                    <a:pt x="184" y="500"/>
                  </a:lnTo>
                  <a:lnTo>
                    <a:pt x="196" y="503"/>
                  </a:lnTo>
                  <a:lnTo>
                    <a:pt x="208" y="505"/>
                  </a:lnTo>
                  <a:lnTo>
                    <a:pt x="220" y="505"/>
                  </a:lnTo>
                  <a:lnTo>
                    <a:pt x="220" y="505"/>
                  </a:lnTo>
                  <a:lnTo>
                    <a:pt x="220" y="505"/>
                  </a:lnTo>
                  <a:lnTo>
                    <a:pt x="231" y="505"/>
                  </a:lnTo>
                  <a:lnTo>
                    <a:pt x="243" y="503"/>
                  </a:lnTo>
                  <a:lnTo>
                    <a:pt x="255" y="500"/>
                  </a:lnTo>
                  <a:lnTo>
                    <a:pt x="266" y="497"/>
                  </a:lnTo>
                  <a:lnTo>
                    <a:pt x="276" y="491"/>
                  </a:lnTo>
                  <a:lnTo>
                    <a:pt x="286" y="485"/>
                  </a:lnTo>
                  <a:lnTo>
                    <a:pt x="296" y="478"/>
                  </a:lnTo>
                  <a:lnTo>
                    <a:pt x="304" y="470"/>
                  </a:lnTo>
                  <a:lnTo>
                    <a:pt x="479" y="294"/>
                  </a:lnTo>
                  <a:lnTo>
                    <a:pt x="487" y="286"/>
                  </a:lnTo>
                  <a:lnTo>
                    <a:pt x="492" y="278"/>
                  </a:lnTo>
                  <a:lnTo>
                    <a:pt x="496" y="269"/>
                  </a:lnTo>
                  <a:lnTo>
                    <a:pt x="501" y="261"/>
                  </a:lnTo>
                  <a:lnTo>
                    <a:pt x="503" y="252"/>
                  </a:lnTo>
                  <a:lnTo>
                    <a:pt x="505" y="242"/>
                  </a:lnTo>
                  <a:lnTo>
                    <a:pt x="505" y="233"/>
                  </a:lnTo>
                  <a:lnTo>
                    <a:pt x="505" y="223"/>
                  </a:lnTo>
                  <a:lnTo>
                    <a:pt x="503" y="213"/>
                  </a:lnTo>
                  <a:lnTo>
                    <a:pt x="501" y="204"/>
                  </a:lnTo>
                  <a:lnTo>
                    <a:pt x="497" y="194"/>
                  </a:lnTo>
                  <a:lnTo>
                    <a:pt x="492" y="183"/>
                  </a:lnTo>
                  <a:lnTo>
                    <a:pt x="487" y="174"/>
                  </a:lnTo>
                  <a:lnTo>
                    <a:pt x="480" y="164"/>
                  </a:lnTo>
                  <a:lnTo>
                    <a:pt x="473" y="156"/>
                  </a:lnTo>
                  <a:lnTo>
                    <a:pt x="464" y="146"/>
                  </a:lnTo>
                  <a:lnTo>
                    <a:pt x="460" y="143"/>
                  </a:lnTo>
                  <a:lnTo>
                    <a:pt x="454" y="139"/>
                  </a:lnTo>
                  <a:lnTo>
                    <a:pt x="449" y="137"/>
                  </a:lnTo>
                  <a:lnTo>
                    <a:pt x="443" y="137"/>
                  </a:lnTo>
                  <a:lnTo>
                    <a:pt x="437" y="137"/>
                  </a:lnTo>
                  <a:lnTo>
                    <a:pt x="432" y="139"/>
                  </a:lnTo>
                  <a:lnTo>
                    <a:pt x="427" y="143"/>
                  </a:lnTo>
                  <a:lnTo>
                    <a:pt x="422" y="146"/>
                  </a:lnTo>
                  <a:close/>
                </a:path>
              </a:pathLst>
            </a:custGeom>
            <a:solidFill>
              <a:srgbClr val="404040"/>
            </a:solidFill>
            <a:ln>
              <a:noFill/>
            </a:ln>
          </p:spPr>
          <p:style>
            <a:lnRef idx="0"/>
            <a:fillRef idx="0"/>
            <a:effectRef idx="0"/>
            <a:fontRef idx="minor"/>
          </p:style>
        </p:sp>
        <p:sp>
          <p:nvSpPr>
            <p:cNvPr id="199" name="CustomShape 48"/>
            <p:cNvSpPr/>
            <p:nvPr/>
          </p:nvSpPr>
          <p:spPr>
            <a:xfrm>
              <a:off x="8062200" y="2458440"/>
              <a:ext cx="199800" cy="199800"/>
            </a:xfrm>
            <a:custGeom>
              <a:avLst/>
              <a:gdLst/>
              <a:ahLst/>
              <a:rect l="l" t="t" r="r" b="b"/>
              <a:pathLst>
                <a:path w="362" h="360">
                  <a:moveTo>
                    <a:pt x="10" y="352"/>
                  </a:moveTo>
                  <a:lnTo>
                    <a:pt x="14" y="355"/>
                  </a:lnTo>
                  <a:lnTo>
                    <a:pt x="20" y="358"/>
                  </a:lnTo>
                  <a:lnTo>
                    <a:pt x="25" y="360"/>
                  </a:lnTo>
                  <a:lnTo>
                    <a:pt x="30" y="360"/>
                  </a:lnTo>
                  <a:lnTo>
                    <a:pt x="37" y="360"/>
                  </a:lnTo>
                  <a:lnTo>
                    <a:pt x="42" y="358"/>
                  </a:lnTo>
                  <a:lnTo>
                    <a:pt x="48" y="355"/>
                  </a:lnTo>
                  <a:lnTo>
                    <a:pt x="52" y="352"/>
                  </a:lnTo>
                  <a:lnTo>
                    <a:pt x="352" y="52"/>
                  </a:lnTo>
                  <a:lnTo>
                    <a:pt x="356" y="46"/>
                  </a:lnTo>
                  <a:lnTo>
                    <a:pt x="359" y="41"/>
                  </a:lnTo>
                  <a:lnTo>
                    <a:pt x="361" y="36"/>
                  </a:lnTo>
                  <a:lnTo>
                    <a:pt x="362" y="30"/>
                  </a:lnTo>
                  <a:lnTo>
                    <a:pt x="361" y="24"/>
                  </a:lnTo>
                  <a:lnTo>
                    <a:pt x="359" y="18"/>
                  </a:lnTo>
                  <a:lnTo>
                    <a:pt x="356" y="13"/>
                  </a:lnTo>
                  <a:lnTo>
                    <a:pt x="352" y="9"/>
                  </a:lnTo>
                  <a:lnTo>
                    <a:pt x="348" y="4"/>
                  </a:lnTo>
                  <a:lnTo>
                    <a:pt x="343" y="2"/>
                  </a:lnTo>
                  <a:lnTo>
                    <a:pt x="337" y="0"/>
                  </a:lnTo>
                  <a:lnTo>
                    <a:pt x="332" y="0"/>
                  </a:lnTo>
                  <a:lnTo>
                    <a:pt x="325" y="0"/>
                  </a:lnTo>
                  <a:lnTo>
                    <a:pt x="320" y="2"/>
                  </a:lnTo>
                  <a:lnTo>
                    <a:pt x="315" y="4"/>
                  </a:lnTo>
                  <a:lnTo>
                    <a:pt x="310" y="9"/>
                  </a:lnTo>
                  <a:lnTo>
                    <a:pt x="10" y="309"/>
                  </a:lnTo>
                  <a:lnTo>
                    <a:pt x="6" y="314"/>
                  </a:lnTo>
                  <a:lnTo>
                    <a:pt x="3" y="319"/>
                  </a:lnTo>
                  <a:lnTo>
                    <a:pt x="1" y="325"/>
                  </a:lnTo>
                  <a:lnTo>
                    <a:pt x="0" y="330"/>
                  </a:lnTo>
                  <a:lnTo>
                    <a:pt x="1" y="336"/>
                  </a:lnTo>
                  <a:lnTo>
                    <a:pt x="3" y="342"/>
                  </a:lnTo>
                  <a:lnTo>
                    <a:pt x="6" y="346"/>
                  </a:lnTo>
                  <a:lnTo>
                    <a:pt x="10" y="352"/>
                  </a:lnTo>
                  <a:close/>
                </a:path>
              </a:pathLst>
            </a:custGeom>
            <a:solidFill>
              <a:srgbClr val="404040"/>
            </a:solidFill>
            <a:ln>
              <a:noFill/>
            </a:ln>
          </p:spPr>
          <p:style>
            <a:lnRef idx="0"/>
            <a:fillRef idx="0"/>
            <a:effectRef idx="0"/>
            <a:fontRef idx="minor"/>
          </p:style>
        </p:sp>
      </p:grpSp>
      <p:sp>
        <p:nvSpPr>
          <p:cNvPr id="200" name="CustomShape 49"/>
          <p:cNvSpPr/>
          <p:nvPr/>
        </p:nvSpPr>
        <p:spPr>
          <a:xfrm>
            <a:off x="10125720" y="4418640"/>
            <a:ext cx="210960" cy="523440"/>
          </a:xfrm>
          <a:custGeom>
            <a:avLst/>
            <a:gdLst/>
            <a:ahLst/>
            <a:rect l="l" t="t" r="r" b="b"/>
            <a:pathLst>
              <a:path w="362" h="903">
                <a:moveTo>
                  <a:pt x="211" y="718"/>
                </a:moveTo>
                <a:lnTo>
                  <a:pt x="211" y="486"/>
                </a:lnTo>
                <a:lnTo>
                  <a:pt x="220" y="489"/>
                </a:lnTo>
                <a:lnTo>
                  <a:pt x="230" y="492"/>
                </a:lnTo>
                <a:lnTo>
                  <a:pt x="238" y="496"/>
                </a:lnTo>
                <a:lnTo>
                  <a:pt x="247" y="502"/>
                </a:lnTo>
                <a:lnTo>
                  <a:pt x="255" y="507"/>
                </a:lnTo>
                <a:lnTo>
                  <a:pt x="262" y="513"/>
                </a:lnTo>
                <a:lnTo>
                  <a:pt x="268" y="520"/>
                </a:lnTo>
                <a:lnTo>
                  <a:pt x="275" y="527"/>
                </a:lnTo>
                <a:lnTo>
                  <a:pt x="281" y="536"/>
                </a:lnTo>
                <a:lnTo>
                  <a:pt x="286" y="543"/>
                </a:lnTo>
                <a:lnTo>
                  <a:pt x="291" y="553"/>
                </a:lnTo>
                <a:lnTo>
                  <a:pt x="294" y="562"/>
                </a:lnTo>
                <a:lnTo>
                  <a:pt x="297" y="571"/>
                </a:lnTo>
                <a:lnTo>
                  <a:pt x="300" y="581"/>
                </a:lnTo>
                <a:lnTo>
                  <a:pt x="301" y="592"/>
                </a:lnTo>
                <a:lnTo>
                  <a:pt x="301" y="602"/>
                </a:lnTo>
                <a:lnTo>
                  <a:pt x="301" y="612"/>
                </a:lnTo>
                <a:lnTo>
                  <a:pt x="300" y="623"/>
                </a:lnTo>
                <a:lnTo>
                  <a:pt x="297" y="632"/>
                </a:lnTo>
                <a:lnTo>
                  <a:pt x="294" y="642"/>
                </a:lnTo>
                <a:lnTo>
                  <a:pt x="291" y="651"/>
                </a:lnTo>
                <a:lnTo>
                  <a:pt x="286" y="659"/>
                </a:lnTo>
                <a:lnTo>
                  <a:pt x="281" y="668"/>
                </a:lnTo>
                <a:lnTo>
                  <a:pt x="275" y="676"/>
                </a:lnTo>
                <a:lnTo>
                  <a:pt x="268" y="684"/>
                </a:lnTo>
                <a:lnTo>
                  <a:pt x="262" y="690"/>
                </a:lnTo>
                <a:lnTo>
                  <a:pt x="255" y="697"/>
                </a:lnTo>
                <a:lnTo>
                  <a:pt x="247" y="702"/>
                </a:lnTo>
                <a:lnTo>
                  <a:pt x="238" y="708"/>
                </a:lnTo>
                <a:lnTo>
                  <a:pt x="230" y="712"/>
                </a:lnTo>
                <a:lnTo>
                  <a:pt x="220" y="715"/>
                </a:lnTo>
                <a:lnTo>
                  <a:pt x="211" y="718"/>
                </a:lnTo>
                <a:close/>
                <a:moveTo>
                  <a:pt x="150" y="417"/>
                </a:moveTo>
                <a:lnTo>
                  <a:pt x="141" y="415"/>
                </a:lnTo>
                <a:lnTo>
                  <a:pt x="131" y="410"/>
                </a:lnTo>
                <a:lnTo>
                  <a:pt x="123" y="406"/>
                </a:lnTo>
                <a:lnTo>
                  <a:pt x="114" y="401"/>
                </a:lnTo>
                <a:lnTo>
                  <a:pt x="107" y="395"/>
                </a:lnTo>
                <a:lnTo>
                  <a:pt x="99" y="389"/>
                </a:lnTo>
                <a:lnTo>
                  <a:pt x="93" y="383"/>
                </a:lnTo>
                <a:lnTo>
                  <a:pt x="86" y="375"/>
                </a:lnTo>
                <a:lnTo>
                  <a:pt x="80" y="368"/>
                </a:lnTo>
                <a:lnTo>
                  <a:pt x="75" y="359"/>
                </a:lnTo>
                <a:lnTo>
                  <a:pt x="71" y="350"/>
                </a:lnTo>
                <a:lnTo>
                  <a:pt x="67" y="341"/>
                </a:lnTo>
                <a:lnTo>
                  <a:pt x="64" y="331"/>
                </a:lnTo>
                <a:lnTo>
                  <a:pt x="61" y="321"/>
                </a:lnTo>
                <a:lnTo>
                  <a:pt x="60" y="311"/>
                </a:lnTo>
                <a:lnTo>
                  <a:pt x="60" y="301"/>
                </a:lnTo>
                <a:lnTo>
                  <a:pt x="60" y="290"/>
                </a:lnTo>
                <a:lnTo>
                  <a:pt x="61" y="281"/>
                </a:lnTo>
                <a:lnTo>
                  <a:pt x="64" y="270"/>
                </a:lnTo>
                <a:lnTo>
                  <a:pt x="67" y="261"/>
                </a:lnTo>
                <a:lnTo>
                  <a:pt x="71" y="252"/>
                </a:lnTo>
                <a:lnTo>
                  <a:pt x="75" y="243"/>
                </a:lnTo>
                <a:lnTo>
                  <a:pt x="80" y="235"/>
                </a:lnTo>
                <a:lnTo>
                  <a:pt x="86" y="227"/>
                </a:lnTo>
                <a:lnTo>
                  <a:pt x="93" y="219"/>
                </a:lnTo>
                <a:lnTo>
                  <a:pt x="99" y="212"/>
                </a:lnTo>
                <a:lnTo>
                  <a:pt x="107" y="206"/>
                </a:lnTo>
                <a:lnTo>
                  <a:pt x="114" y="200"/>
                </a:lnTo>
                <a:lnTo>
                  <a:pt x="123" y="195"/>
                </a:lnTo>
                <a:lnTo>
                  <a:pt x="131" y="191"/>
                </a:lnTo>
                <a:lnTo>
                  <a:pt x="141" y="187"/>
                </a:lnTo>
                <a:lnTo>
                  <a:pt x="150" y="184"/>
                </a:lnTo>
                <a:lnTo>
                  <a:pt x="150" y="417"/>
                </a:lnTo>
                <a:close/>
                <a:moveTo>
                  <a:pt x="211" y="424"/>
                </a:moveTo>
                <a:lnTo>
                  <a:pt x="211" y="184"/>
                </a:lnTo>
                <a:lnTo>
                  <a:pt x="220" y="187"/>
                </a:lnTo>
                <a:lnTo>
                  <a:pt x="230" y="191"/>
                </a:lnTo>
                <a:lnTo>
                  <a:pt x="238" y="195"/>
                </a:lnTo>
                <a:lnTo>
                  <a:pt x="247" y="200"/>
                </a:lnTo>
                <a:lnTo>
                  <a:pt x="255" y="206"/>
                </a:lnTo>
                <a:lnTo>
                  <a:pt x="262" y="212"/>
                </a:lnTo>
                <a:lnTo>
                  <a:pt x="268" y="219"/>
                </a:lnTo>
                <a:lnTo>
                  <a:pt x="275" y="227"/>
                </a:lnTo>
                <a:lnTo>
                  <a:pt x="281" y="235"/>
                </a:lnTo>
                <a:lnTo>
                  <a:pt x="286" y="243"/>
                </a:lnTo>
                <a:lnTo>
                  <a:pt x="291" y="252"/>
                </a:lnTo>
                <a:lnTo>
                  <a:pt x="294" y="261"/>
                </a:lnTo>
                <a:lnTo>
                  <a:pt x="297" y="270"/>
                </a:lnTo>
                <a:lnTo>
                  <a:pt x="300" y="281"/>
                </a:lnTo>
                <a:lnTo>
                  <a:pt x="301" y="290"/>
                </a:lnTo>
                <a:lnTo>
                  <a:pt x="301" y="301"/>
                </a:lnTo>
                <a:lnTo>
                  <a:pt x="302" y="306"/>
                </a:lnTo>
                <a:lnTo>
                  <a:pt x="304" y="313"/>
                </a:lnTo>
                <a:lnTo>
                  <a:pt x="306" y="317"/>
                </a:lnTo>
                <a:lnTo>
                  <a:pt x="310" y="322"/>
                </a:lnTo>
                <a:lnTo>
                  <a:pt x="315" y="326"/>
                </a:lnTo>
                <a:lnTo>
                  <a:pt x="319" y="329"/>
                </a:lnTo>
                <a:lnTo>
                  <a:pt x="325" y="330"/>
                </a:lnTo>
                <a:lnTo>
                  <a:pt x="331" y="331"/>
                </a:lnTo>
                <a:lnTo>
                  <a:pt x="337" y="330"/>
                </a:lnTo>
                <a:lnTo>
                  <a:pt x="342" y="329"/>
                </a:lnTo>
                <a:lnTo>
                  <a:pt x="348" y="326"/>
                </a:lnTo>
                <a:lnTo>
                  <a:pt x="352" y="322"/>
                </a:lnTo>
                <a:lnTo>
                  <a:pt x="356" y="317"/>
                </a:lnTo>
                <a:lnTo>
                  <a:pt x="359" y="313"/>
                </a:lnTo>
                <a:lnTo>
                  <a:pt x="361" y="306"/>
                </a:lnTo>
                <a:lnTo>
                  <a:pt x="362" y="301"/>
                </a:lnTo>
                <a:lnTo>
                  <a:pt x="361" y="284"/>
                </a:lnTo>
                <a:lnTo>
                  <a:pt x="359" y="268"/>
                </a:lnTo>
                <a:lnTo>
                  <a:pt x="354" y="253"/>
                </a:lnTo>
                <a:lnTo>
                  <a:pt x="350" y="238"/>
                </a:lnTo>
                <a:lnTo>
                  <a:pt x="344" y="223"/>
                </a:lnTo>
                <a:lnTo>
                  <a:pt x="336" y="209"/>
                </a:lnTo>
                <a:lnTo>
                  <a:pt x="327" y="196"/>
                </a:lnTo>
                <a:lnTo>
                  <a:pt x="318" y="184"/>
                </a:lnTo>
                <a:lnTo>
                  <a:pt x="307" y="172"/>
                </a:lnTo>
                <a:lnTo>
                  <a:pt x="296" y="162"/>
                </a:lnTo>
                <a:lnTo>
                  <a:pt x="283" y="153"/>
                </a:lnTo>
                <a:lnTo>
                  <a:pt x="271" y="144"/>
                </a:lnTo>
                <a:lnTo>
                  <a:pt x="257" y="137"/>
                </a:lnTo>
                <a:lnTo>
                  <a:pt x="242" y="130"/>
                </a:lnTo>
                <a:lnTo>
                  <a:pt x="227" y="126"/>
                </a:lnTo>
                <a:lnTo>
                  <a:pt x="211" y="123"/>
                </a:lnTo>
                <a:lnTo>
                  <a:pt x="211" y="30"/>
                </a:lnTo>
                <a:lnTo>
                  <a:pt x="211" y="23"/>
                </a:lnTo>
                <a:lnTo>
                  <a:pt x="208" y="18"/>
                </a:lnTo>
                <a:lnTo>
                  <a:pt x="205" y="12"/>
                </a:lnTo>
                <a:lnTo>
                  <a:pt x="202" y="8"/>
                </a:lnTo>
                <a:lnTo>
                  <a:pt x="198" y="5"/>
                </a:lnTo>
                <a:lnTo>
                  <a:pt x="192" y="2"/>
                </a:lnTo>
                <a:lnTo>
                  <a:pt x="187" y="1"/>
                </a:lnTo>
                <a:lnTo>
                  <a:pt x="181" y="0"/>
                </a:lnTo>
                <a:lnTo>
                  <a:pt x="174" y="1"/>
                </a:lnTo>
                <a:lnTo>
                  <a:pt x="169" y="2"/>
                </a:lnTo>
                <a:lnTo>
                  <a:pt x="163" y="5"/>
                </a:lnTo>
                <a:lnTo>
                  <a:pt x="159" y="8"/>
                </a:lnTo>
                <a:lnTo>
                  <a:pt x="156" y="12"/>
                </a:lnTo>
                <a:lnTo>
                  <a:pt x="153" y="18"/>
                </a:lnTo>
                <a:lnTo>
                  <a:pt x="152" y="24"/>
                </a:lnTo>
                <a:lnTo>
                  <a:pt x="150" y="30"/>
                </a:lnTo>
                <a:lnTo>
                  <a:pt x="150" y="123"/>
                </a:lnTo>
                <a:lnTo>
                  <a:pt x="134" y="126"/>
                </a:lnTo>
                <a:lnTo>
                  <a:pt x="119" y="130"/>
                </a:lnTo>
                <a:lnTo>
                  <a:pt x="105" y="137"/>
                </a:lnTo>
                <a:lnTo>
                  <a:pt x="92" y="144"/>
                </a:lnTo>
                <a:lnTo>
                  <a:pt x="78" y="153"/>
                </a:lnTo>
                <a:lnTo>
                  <a:pt x="66" y="162"/>
                </a:lnTo>
                <a:lnTo>
                  <a:pt x="54" y="172"/>
                </a:lnTo>
                <a:lnTo>
                  <a:pt x="43" y="184"/>
                </a:lnTo>
                <a:lnTo>
                  <a:pt x="34" y="196"/>
                </a:lnTo>
                <a:lnTo>
                  <a:pt x="25" y="209"/>
                </a:lnTo>
                <a:lnTo>
                  <a:pt x="18" y="223"/>
                </a:lnTo>
                <a:lnTo>
                  <a:pt x="11" y="238"/>
                </a:lnTo>
                <a:lnTo>
                  <a:pt x="7" y="253"/>
                </a:lnTo>
                <a:lnTo>
                  <a:pt x="2" y="268"/>
                </a:lnTo>
                <a:lnTo>
                  <a:pt x="0" y="284"/>
                </a:lnTo>
                <a:lnTo>
                  <a:pt x="0" y="301"/>
                </a:lnTo>
                <a:lnTo>
                  <a:pt x="0" y="317"/>
                </a:lnTo>
                <a:lnTo>
                  <a:pt x="2" y="333"/>
                </a:lnTo>
                <a:lnTo>
                  <a:pt x="7" y="349"/>
                </a:lnTo>
                <a:lnTo>
                  <a:pt x="11" y="364"/>
                </a:lnTo>
                <a:lnTo>
                  <a:pt x="18" y="378"/>
                </a:lnTo>
                <a:lnTo>
                  <a:pt x="25" y="392"/>
                </a:lnTo>
                <a:lnTo>
                  <a:pt x="34" y="405"/>
                </a:lnTo>
                <a:lnTo>
                  <a:pt x="43" y="418"/>
                </a:lnTo>
                <a:lnTo>
                  <a:pt x="54" y="430"/>
                </a:lnTo>
                <a:lnTo>
                  <a:pt x="66" y="439"/>
                </a:lnTo>
                <a:lnTo>
                  <a:pt x="78" y="449"/>
                </a:lnTo>
                <a:lnTo>
                  <a:pt x="92" y="458"/>
                </a:lnTo>
                <a:lnTo>
                  <a:pt x="105" y="465"/>
                </a:lnTo>
                <a:lnTo>
                  <a:pt x="119" y="470"/>
                </a:lnTo>
                <a:lnTo>
                  <a:pt x="134" y="476"/>
                </a:lnTo>
                <a:lnTo>
                  <a:pt x="150" y="479"/>
                </a:lnTo>
                <a:lnTo>
                  <a:pt x="150" y="718"/>
                </a:lnTo>
                <a:lnTo>
                  <a:pt x="141" y="715"/>
                </a:lnTo>
                <a:lnTo>
                  <a:pt x="131" y="712"/>
                </a:lnTo>
                <a:lnTo>
                  <a:pt x="123" y="708"/>
                </a:lnTo>
                <a:lnTo>
                  <a:pt x="114" y="702"/>
                </a:lnTo>
                <a:lnTo>
                  <a:pt x="107" y="697"/>
                </a:lnTo>
                <a:lnTo>
                  <a:pt x="99" y="690"/>
                </a:lnTo>
                <a:lnTo>
                  <a:pt x="93" y="684"/>
                </a:lnTo>
                <a:lnTo>
                  <a:pt x="86" y="676"/>
                </a:lnTo>
                <a:lnTo>
                  <a:pt x="80" y="668"/>
                </a:lnTo>
                <a:lnTo>
                  <a:pt x="75" y="660"/>
                </a:lnTo>
                <a:lnTo>
                  <a:pt x="71" y="651"/>
                </a:lnTo>
                <a:lnTo>
                  <a:pt x="67" y="642"/>
                </a:lnTo>
                <a:lnTo>
                  <a:pt x="64" y="632"/>
                </a:lnTo>
                <a:lnTo>
                  <a:pt x="61" y="623"/>
                </a:lnTo>
                <a:lnTo>
                  <a:pt x="60" y="612"/>
                </a:lnTo>
                <a:lnTo>
                  <a:pt x="60" y="602"/>
                </a:lnTo>
                <a:lnTo>
                  <a:pt x="59" y="596"/>
                </a:lnTo>
                <a:lnTo>
                  <a:pt x="58" y="591"/>
                </a:lnTo>
                <a:lnTo>
                  <a:pt x="55" y="585"/>
                </a:lnTo>
                <a:lnTo>
                  <a:pt x="52" y="581"/>
                </a:lnTo>
                <a:lnTo>
                  <a:pt x="46" y="577"/>
                </a:lnTo>
                <a:lnTo>
                  <a:pt x="42" y="575"/>
                </a:lnTo>
                <a:lnTo>
                  <a:pt x="36" y="572"/>
                </a:lnTo>
                <a:lnTo>
                  <a:pt x="30" y="571"/>
                </a:lnTo>
                <a:lnTo>
                  <a:pt x="24" y="572"/>
                </a:lnTo>
                <a:lnTo>
                  <a:pt x="19" y="575"/>
                </a:lnTo>
                <a:lnTo>
                  <a:pt x="13" y="577"/>
                </a:lnTo>
                <a:lnTo>
                  <a:pt x="9" y="581"/>
                </a:lnTo>
                <a:lnTo>
                  <a:pt x="5" y="585"/>
                </a:lnTo>
                <a:lnTo>
                  <a:pt x="2" y="591"/>
                </a:lnTo>
                <a:lnTo>
                  <a:pt x="0" y="596"/>
                </a:lnTo>
                <a:lnTo>
                  <a:pt x="0" y="602"/>
                </a:lnTo>
                <a:lnTo>
                  <a:pt x="0" y="619"/>
                </a:lnTo>
                <a:lnTo>
                  <a:pt x="2" y="635"/>
                </a:lnTo>
                <a:lnTo>
                  <a:pt x="7" y="651"/>
                </a:lnTo>
                <a:lnTo>
                  <a:pt x="11" y="666"/>
                </a:lnTo>
                <a:lnTo>
                  <a:pt x="18" y="680"/>
                </a:lnTo>
                <a:lnTo>
                  <a:pt x="25" y="694"/>
                </a:lnTo>
                <a:lnTo>
                  <a:pt x="34" y="706"/>
                </a:lnTo>
                <a:lnTo>
                  <a:pt x="43" y="719"/>
                </a:lnTo>
                <a:lnTo>
                  <a:pt x="54" y="730"/>
                </a:lnTo>
                <a:lnTo>
                  <a:pt x="66" y="741"/>
                </a:lnTo>
                <a:lnTo>
                  <a:pt x="78" y="750"/>
                </a:lnTo>
                <a:lnTo>
                  <a:pt x="92" y="759"/>
                </a:lnTo>
                <a:lnTo>
                  <a:pt x="105" y="765"/>
                </a:lnTo>
                <a:lnTo>
                  <a:pt x="119" y="772"/>
                </a:lnTo>
                <a:lnTo>
                  <a:pt x="134" y="776"/>
                </a:lnTo>
                <a:lnTo>
                  <a:pt x="150" y="779"/>
                </a:lnTo>
                <a:lnTo>
                  <a:pt x="150" y="873"/>
                </a:lnTo>
                <a:lnTo>
                  <a:pt x="152" y="879"/>
                </a:lnTo>
                <a:lnTo>
                  <a:pt x="153" y="885"/>
                </a:lnTo>
                <a:lnTo>
                  <a:pt x="156" y="890"/>
                </a:lnTo>
                <a:lnTo>
                  <a:pt x="159" y="894"/>
                </a:lnTo>
                <a:lnTo>
                  <a:pt x="163" y="897"/>
                </a:lnTo>
                <a:lnTo>
                  <a:pt x="169" y="901"/>
                </a:lnTo>
                <a:lnTo>
                  <a:pt x="174" y="903"/>
                </a:lnTo>
                <a:lnTo>
                  <a:pt x="181" y="903"/>
                </a:lnTo>
                <a:lnTo>
                  <a:pt x="187" y="903"/>
                </a:lnTo>
                <a:lnTo>
                  <a:pt x="192" y="901"/>
                </a:lnTo>
                <a:lnTo>
                  <a:pt x="198" y="897"/>
                </a:lnTo>
                <a:lnTo>
                  <a:pt x="202" y="894"/>
                </a:lnTo>
                <a:lnTo>
                  <a:pt x="205" y="890"/>
                </a:lnTo>
                <a:lnTo>
                  <a:pt x="208" y="885"/>
                </a:lnTo>
                <a:lnTo>
                  <a:pt x="211" y="879"/>
                </a:lnTo>
                <a:lnTo>
                  <a:pt x="211" y="873"/>
                </a:lnTo>
                <a:lnTo>
                  <a:pt x="211" y="779"/>
                </a:lnTo>
                <a:lnTo>
                  <a:pt x="227" y="776"/>
                </a:lnTo>
                <a:lnTo>
                  <a:pt x="242" y="772"/>
                </a:lnTo>
                <a:lnTo>
                  <a:pt x="257" y="765"/>
                </a:lnTo>
                <a:lnTo>
                  <a:pt x="271" y="758"/>
                </a:lnTo>
                <a:lnTo>
                  <a:pt x="283" y="750"/>
                </a:lnTo>
                <a:lnTo>
                  <a:pt x="296" y="741"/>
                </a:lnTo>
                <a:lnTo>
                  <a:pt x="307" y="730"/>
                </a:lnTo>
                <a:lnTo>
                  <a:pt x="318" y="719"/>
                </a:lnTo>
                <a:lnTo>
                  <a:pt x="327" y="706"/>
                </a:lnTo>
                <a:lnTo>
                  <a:pt x="336" y="694"/>
                </a:lnTo>
                <a:lnTo>
                  <a:pt x="344" y="680"/>
                </a:lnTo>
                <a:lnTo>
                  <a:pt x="350" y="666"/>
                </a:lnTo>
                <a:lnTo>
                  <a:pt x="354" y="651"/>
                </a:lnTo>
                <a:lnTo>
                  <a:pt x="359" y="635"/>
                </a:lnTo>
                <a:lnTo>
                  <a:pt x="361" y="619"/>
                </a:lnTo>
                <a:lnTo>
                  <a:pt x="362" y="602"/>
                </a:lnTo>
                <a:lnTo>
                  <a:pt x="361" y="585"/>
                </a:lnTo>
                <a:lnTo>
                  <a:pt x="359" y="569"/>
                </a:lnTo>
                <a:lnTo>
                  <a:pt x="354" y="553"/>
                </a:lnTo>
                <a:lnTo>
                  <a:pt x="350" y="538"/>
                </a:lnTo>
                <a:lnTo>
                  <a:pt x="344" y="524"/>
                </a:lnTo>
                <a:lnTo>
                  <a:pt x="336" y="510"/>
                </a:lnTo>
                <a:lnTo>
                  <a:pt x="327" y="497"/>
                </a:lnTo>
                <a:lnTo>
                  <a:pt x="318" y="484"/>
                </a:lnTo>
                <a:lnTo>
                  <a:pt x="307" y="474"/>
                </a:lnTo>
                <a:lnTo>
                  <a:pt x="296" y="463"/>
                </a:lnTo>
                <a:lnTo>
                  <a:pt x="283" y="453"/>
                </a:lnTo>
                <a:lnTo>
                  <a:pt x="271" y="445"/>
                </a:lnTo>
                <a:lnTo>
                  <a:pt x="257" y="438"/>
                </a:lnTo>
                <a:lnTo>
                  <a:pt x="242" y="432"/>
                </a:lnTo>
                <a:lnTo>
                  <a:pt x="227" y="428"/>
                </a:lnTo>
                <a:lnTo>
                  <a:pt x="211" y="424"/>
                </a:lnTo>
                <a:close/>
              </a:path>
            </a:pathLst>
          </a:custGeom>
          <a:solidFill>
            <a:srgbClr val="ffbe00"/>
          </a:solidFill>
          <a:ln>
            <a:noFill/>
          </a:ln>
        </p:spPr>
        <p:style>
          <a:lnRef idx="0"/>
          <a:fillRef idx="0"/>
          <a:effectRef idx="0"/>
          <a:fontRef idx="minor"/>
        </p:style>
      </p:sp>
      <p:sp>
        <p:nvSpPr>
          <p:cNvPr id="201" name="CustomShape 50"/>
          <p:cNvSpPr/>
          <p:nvPr/>
        </p:nvSpPr>
        <p:spPr>
          <a:xfrm>
            <a:off x="5007600" y="2484000"/>
            <a:ext cx="216720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1c819e"/>
                </a:solidFill>
                <a:latin typeface="Segoe UI"/>
                <a:ea typeface="Ebrima"/>
              </a:rPr>
              <a:t>LOREM IPSUM</a:t>
            </a:r>
            <a:endParaRPr b="0" lang="en-GB" sz="1800" spc="-1" strike="noStrike">
              <a:latin typeface="Arial"/>
            </a:endParaRPr>
          </a:p>
        </p:txBody>
      </p:sp>
      <p:sp>
        <p:nvSpPr>
          <p:cNvPr id="202" name="CustomShape 51"/>
          <p:cNvSpPr/>
          <p:nvPr/>
        </p:nvSpPr>
        <p:spPr>
          <a:xfrm>
            <a:off x="5379840" y="2832840"/>
            <a:ext cx="142308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sp>
        <p:nvSpPr>
          <p:cNvPr id="203" name="CustomShape 52"/>
          <p:cNvSpPr/>
          <p:nvPr/>
        </p:nvSpPr>
        <p:spPr>
          <a:xfrm>
            <a:off x="9152280" y="2484000"/>
            <a:ext cx="216720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ffbe00"/>
                </a:solidFill>
                <a:latin typeface="Segoe UI"/>
                <a:ea typeface="Ebrima"/>
              </a:rPr>
              <a:t>LOREM IPSUM</a:t>
            </a:r>
            <a:endParaRPr b="0" lang="en-GB" sz="1800" spc="-1" strike="noStrike">
              <a:latin typeface="Arial"/>
            </a:endParaRPr>
          </a:p>
        </p:txBody>
      </p:sp>
      <p:sp>
        <p:nvSpPr>
          <p:cNvPr id="204" name="CustomShape 53"/>
          <p:cNvSpPr/>
          <p:nvPr/>
        </p:nvSpPr>
        <p:spPr>
          <a:xfrm>
            <a:off x="9524160" y="2832840"/>
            <a:ext cx="142308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sp>
        <p:nvSpPr>
          <p:cNvPr id="205" name="CustomShape 54"/>
          <p:cNvSpPr/>
          <p:nvPr/>
        </p:nvSpPr>
        <p:spPr>
          <a:xfrm>
            <a:off x="2944800" y="4060440"/>
            <a:ext cx="216720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ffbe00"/>
                </a:solidFill>
                <a:latin typeface="Segoe UI"/>
                <a:ea typeface="Ebrima"/>
              </a:rPr>
              <a:t>LOREM IPSUM</a:t>
            </a:r>
            <a:endParaRPr b="0" lang="en-GB" sz="1800" spc="-1" strike="noStrike">
              <a:latin typeface="Arial"/>
            </a:endParaRPr>
          </a:p>
        </p:txBody>
      </p:sp>
      <p:sp>
        <p:nvSpPr>
          <p:cNvPr id="206" name="CustomShape 55"/>
          <p:cNvSpPr/>
          <p:nvPr/>
        </p:nvSpPr>
        <p:spPr>
          <a:xfrm>
            <a:off x="3316680" y="4408920"/>
            <a:ext cx="142308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sp>
        <p:nvSpPr>
          <p:cNvPr id="207" name="CustomShape 56"/>
          <p:cNvSpPr/>
          <p:nvPr/>
        </p:nvSpPr>
        <p:spPr>
          <a:xfrm>
            <a:off x="7080120" y="4060440"/>
            <a:ext cx="216720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800" spc="49" strike="noStrike">
                <a:solidFill>
                  <a:srgbClr val="404040"/>
                </a:solidFill>
                <a:latin typeface="Segoe UI"/>
                <a:ea typeface="Ebrima"/>
              </a:rPr>
              <a:t>LOREM IPSUM</a:t>
            </a:r>
            <a:endParaRPr b="0" lang="en-GB" sz="1800" spc="-1" strike="noStrike">
              <a:latin typeface="Arial"/>
            </a:endParaRPr>
          </a:p>
        </p:txBody>
      </p:sp>
      <p:sp>
        <p:nvSpPr>
          <p:cNvPr id="208" name="CustomShape 57"/>
          <p:cNvSpPr/>
          <p:nvPr/>
        </p:nvSpPr>
        <p:spPr>
          <a:xfrm>
            <a:off x="7452000" y="4408920"/>
            <a:ext cx="142308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sp>
        <p:nvSpPr>
          <p:cNvPr id="209" name="TextShape 58"/>
          <p:cNvSpPr txBox="1"/>
          <p:nvPr/>
        </p:nvSpPr>
        <p:spPr>
          <a:xfrm>
            <a:off x="838080" y="6356520"/>
            <a:ext cx="2742840" cy="364680"/>
          </a:xfrm>
          <a:prstGeom prst="rect">
            <a:avLst/>
          </a:prstGeom>
          <a:noFill/>
          <a:ln>
            <a:noFill/>
          </a:ln>
        </p:spPr>
        <p:txBody>
          <a:bodyPr anchor="ctr">
            <a:noAutofit/>
          </a:bodyPr>
          <a:p>
            <a:pPr>
              <a:lnSpc>
                <a:spcPct val="100000"/>
              </a:lnSpc>
            </a:pPr>
            <a:fld id="{DFF7870E-DFBF-4CB7-A3F6-DA1E038144F0}" type="datetime1">
              <a:rPr b="0" lang="en-GB" sz="1200" spc="-1" strike="noStrike">
                <a:solidFill>
                  <a:srgbClr val="8b8b8b"/>
                </a:solidFill>
                <a:latin typeface="Segoe UI"/>
              </a:rPr>
              <a:t>24/04/2019</a:t>
            </a:fld>
            <a:endParaRPr b="0" lang="en-GB" sz="1200" spc="-1" strike="noStrike">
              <a:latin typeface="Times New Roman"/>
            </a:endParaRPr>
          </a:p>
        </p:txBody>
      </p:sp>
      <p:sp>
        <p:nvSpPr>
          <p:cNvPr id="210" name="TextShape 59"/>
          <p:cNvSpPr txBox="1"/>
          <p:nvPr/>
        </p:nvSpPr>
        <p:spPr>
          <a:xfrm>
            <a:off x="8610480" y="6356520"/>
            <a:ext cx="2742840" cy="364680"/>
          </a:xfrm>
          <a:prstGeom prst="rect">
            <a:avLst/>
          </a:prstGeom>
          <a:noFill/>
          <a:ln>
            <a:noFill/>
          </a:ln>
        </p:spPr>
        <p:txBody>
          <a:bodyPr anchor="ctr">
            <a:noAutofit/>
          </a:bodyPr>
          <a:p>
            <a:pPr algn="r">
              <a:lnSpc>
                <a:spcPct val="100000"/>
              </a:lnSpc>
            </a:pPr>
            <a:fld id="{C6C43D75-D78C-4E45-AD84-28E61FB19D78}" type="slidenum">
              <a:rPr b="0" lang="en-GB" sz="1200" spc="-1" strike="noStrike">
                <a:solidFill>
                  <a:srgbClr val="8b8b8b"/>
                </a:solidFill>
                <a:latin typeface="Segoe UI"/>
              </a:rPr>
              <a:t>&lt;number&gt;</a:t>
            </a:fld>
            <a:endParaRPr b="0" lang="en-GB" sz="1200" spc="-1" strike="noStrike">
              <a:latin typeface="Times New Roman"/>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211" name="CustomShape 1"/>
          <p:cNvSpPr/>
          <p:nvPr/>
        </p:nvSpPr>
        <p:spPr>
          <a:xfrm>
            <a:off x="716400" y="299160"/>
            <a:ext cx="10758960" cy="60984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4000" spc="-1" strike="noStrike">
                <a:solidFill>
                  <a:srgbClr val="ffbe00"/>
                </a:solidFill>
                <a:latin typeface="Segoe UI"/>
                <a:ea typeface="Ebrima"/>
              </a:rPr>
              <a:t>MARKET </a:t>
            </a:r>
            <a:r>
              <a:rPr b="1" lang="en-GB" sz="4000" spc="-1" strike="noStrike">
                <a:solidFill>
                  <a:srgbClr val="1c819e"/>
                </a:solidFill>
                <a:latin typeface="Segoe UI"/>
                <a:ea typeface="Ebrima"/>
              </a:rPr>
              <a:t>GROWTH</a:t>
            </a:r>
            <a:endParaRPr b="0" lang="en-GB" sz="4000" spc="-1" strike="noStrike">
              <a:latin typeface="Arial"/>
            </a:endParaRPr>
          </a:p>
        </p:txBody>
      </p:sp>
      <p:sp>
        <p:nvSpPr>
          <p:cNvPr id="212" name="CustomShape 2"/>
          <p:cNvSpPr/>
          <p:nvPr/>
        </p:nvSpPr>
        <p:spPr>
          <a:xfrm>
            <a:off x="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213" name="CustomShape 3"/>
          <p:cNvSpPr/>
          <p:nvPr/>
        </p:nvSpPr>
        <p:spPr>
          <a:xfrm>
            <a:off x="2801880" y="6749280"/>
            <a:ext cx="6587640" cy="108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214" name="CustomShape 4"/>
          <p:cNvSpPr/>
          <p:nvPr/>
        </p:nvSpPr>
        <p:spPr>
          <a:xfrm>
            <a:off x="953208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graphicFrame>
        <p:nvGraphicFramePr>
          <p:cNvPr id="215" name="Chart 11"/>
          <p:cNvGraphicFramePr/>
          <p:nvPr/>
        </p:nvGraphicFramePr>
        <p:xfrm>
          <a:off x="514800" y="1315800"/>
          <a:ext cx="11162160" cy="2900160"/>
        </p:xfrm>
        <a:graphic>
          <a:graphicData uri="http://schemas.openxmlformats.org/drawingml/2006/chart">
            <c:chart xmlns:c="http://schemas.openxmlformats.org/drawingml/2006/chart" xmlns:r="http://schemas.openxmlformats.org/officeDocument/2006/relationships" r:id="rId1"/>
          </a:graphicData>
        </a:graphic>
      </p:graphicFrame>
      <p:sp>
        <p:nvSpPr>
          <p:cNvPr id="216" name="CustomShape 5"/>
          <p:cNvSpPr/>
          <p:nvPr/>
        </p:nvSpPr>
        <p:spPr>
          <a:xfrm>
            <a:off x="906480" y="4485960"/>
            <a:ext cx="430920" cy="430920"/>
          </a:xfrm>
          <a:prstGeom prst="ellipse">
            <a:avLst/>
          </a:prstGeom>
          <a:solidFill>
            <a:srgbClr val="ffbe00"/>
          </a:solidFill>
          <a:ln w="44280">
            <a:noFill/>
          </a:ln>
        </p:spPr>
        <p:style>
          <a:lnRef idx="2">
            <a:schemeClr val="accent1">
              <a:shade val="50000"/>
            </a:schemeClr>
          </a:lnRef>
          <a:fillRef idx="1">
            <a:schemeClr val="accent1"/>
          </a:fillRef>
          <a:effectRef idx="0">
            <a:schemeClr val="accent1"/>
          </a:effectRef>
          <a:fontRef idx="minor"/>
        </p:style>
      </p:sp>
      <p:sp>
        <p:nvSpPr>
          <p:cNvPr id="217" name="CustomShape 6"/>
          <p:cNvSpPr/>
          <p:nvPr/>
        </p:nvSpPr>
        <p:spPr>
          <a:xfrm>
            <a:off x="1434600" y="4447440"/>
            <a:ext cx="1225080" cy="507600"/>
          </a:xfrm>
          <a:prstGeom prst="rect">
            <a:avLst/>
          </a:prstGeom>
          <a:noFill/>
          <a:ln>
            <a:noFill/>
          </a:ln>
        </p:spPr>
        <p:style>
          <a:lnRef idx="0"/>
          <a:fillRef idx="0"/>
          <a:effectRef idx="0"/>
          <a:fontRef idx="minor"/>
        </p:style>
        <p:txBody>
          <a:bodyPr lIns="0" rIns="0" tIns="0" bIns="0" anchor="ctr">
            <a:spAutoFit/>
          </a:bodyPr>
          <a:p>
            <a:pPr>
              <a:lnSpc>
                <a:spcPts val="2001"/>
              </a:lnSpc>
            </a:pPr>
            <a:r>
              <a:rPr b="1" lang="en-GB" sz="1200" spc="49" strike="noStrike">
                <a:solidFill>
                  <a:srgbClr val="404040"/>
                </a:solidFill>
                <a:latin typeface="Segoe UI"/>
                <a:ea typeface="Ebrima"/>
              </a:rPr>
              <a:t>LOREM IPSUM</a:t>
            </a:r>
            <a:endParaRPr b="0" lang="en-GB" sz="1200" spc="-1" strike="noStrike">
              <a:latin typeface="Arial"/>
            </a:endParaRPr>
          </a:p>
        </p:txBody>
      </p:sp>
      <p:sp>
        <p:nvSpPr>
          <p:cNvPr id="218" name="CustomShape 7"/>
          <p:cNvSpPr/>
          <p:nvPr/>
        </p:nvSpPr>
        <p:spPr>
          <a:xfrm>
            <a:off x="906480" y="5004720"/>
            <a:ext cx="430920" cy="430920"/>
          </a:xfrm>
          <a:prstGeom prst="ellipse">
            <a:avLst/>
          </a:prstGeom>
          <a:solidFill>
            <a:srgbClr val="404040"/>
          </a:solidFill>
          <a:ln w="44280">
            <a:noFill/>
          </a:ln>
        </p:spPr>
        <p:style>
          <a:lnRef idx="2">
            <a:schemeClr val="accent1">
              <a:shade val="50000"/>
            </a:schemeClr>
          </a:lnRef>
          <a:fillRef idx="1">
            <a:schemeClr val="accent1"/>
          </a:fillRef>
          <a:effectRef idx="0">
            <a:schemeClr val="accent1"/>
          </a:effectRef>
          <a:fontRef idx="minor"/>
        </p:style>
      </p:sp>
      <p:sp>
        <p:nvSpPr>
          <p:cNvPr id="219" name="CustomShape 8"/>
          <p:cNvSpPr/>
          <p:nvPr/>
        </p:nvSpPr>
        <p:spPr>
          <a:xfrm>
            <a:off x="1434600" y="4966560"/>
            <a:ext cx="1225080" cy="507600"/>
          </a:xfrm>
          <a:prstGeom prst="rect">
            <a:avLst/>
          </a:prstGeom>
          <a:noFill/>
          <a:ln>
            <a:noFill/>
          </a:ln>
        </p:spPr>
        <p:style>
          <a:lnRef idx="0"/>
          <a:fillRef idx="0"/>
          <a:effectRef idx="0"/>
          <a:fontRef idx="minor"/>
        </p:style>
        <p:txBody>
          <a:bodyPr lIns="0" rIns="0" tIns="0" bIns="0" anchor="ctr">
            <a:spAutoFit/>
          </a:bodyPr>
          <a:p>
            <a:pPr>
              <a:lnSpc>
                <a:spcPts val="2001"/>
              </a:lnSpc>
            </a:pPr>
            <a:r>
              <a:rPr b="1" lang="en-GB" sz="1200" spc="49" strike="noStrike">
                <a:solidFill>
                  <a:srgbClr val="404040"/>
                </a:solidFill>
                <a:latin typeface="Segoe UI"/>
                <a:ea typeface="Ebrima"/>
              </a:rPr>
              <a:t>LOREM IPSUM</a:t>
            </a:r>
            <a:endParaRPr b="0" lang="en-GB" sz="1200" spc="-1" strike="noStrike">
              <a:latin typeface="Arial"/>
            </a:endParaRPr>
          </a:p>
        </p:txBody>
      </p:sp>
      <p:sp>
        <p:nvSpPr>
          <p:cNvPr id="220" name="CustomShape 9"/>
          <p:cNvSpPr/>
          <p:nvPr/>
        </p:nvSpPr>
        <p:spPr>
          <a:xfrm>
            <a:off x="906480" y="5523840"/>
            <a:ext cx="430920" cy="430920"/>
          </a:xfrm>
          <a:prstGeom prst="ellipse">
            <a:avLst/>
          </a:prstGeom>
          <a:solidFill>
            <a:srgbClr val="1c819e"/>
          </a:solidFill>
          <a:ln w="44280">
            <a:noFill/>
          </a:ln>
        </p:spPr>
        <p:style>
          <a:lnRef idx="2">
            <a:schemeClr val="accent1">
              <a:shade val="50000"/>
            </a:schemeClr>
          </a:lnRef>
          <a:fillRef idx="1">
            <a:schemeClr val="accent1"/>
          </a:fillRef>
          <a:effectRef idx="0">
            <a:schemeClr val="accent1"/>
          </a:effectRef>
          <a:fontRef idx="minor"/>
        </p:style>
      </p:sp>
      <p:sp>
        <p:nvSpPr>
          <p:cNvPr id="221" name="CustomShape 10"/>
          <p:cNvSpPr/>
          <p:nvPr/>
        </p:nvSpPr>
        <p:spPr>
          <a:xfrm>
            <a:off x="1434600" y="5485680"/>
            <a:ext cx="1225080" cy="507600"/>
          </a:xfrm>
          <a:prstGeom prst="rect">
            <a:avLst/>
          </a:prstGeom>
          <a:noFill/>
          <a:ln>
            <a:noFill/>
          </a:ln>
        </p:spPr>
        <p:style>
          <a:lnRef idx="0"/>
          <a:fillRef idx="0"/>
          <a:effectRef idx="0"/>
          <a:fontRef idx="minor"/>
        </p:style>
        <p:txBody>
          <a:bodyPr lIns="0" rIns="0" tIns="0" bIns="0" anchor="ctr">
            <a:spAutoFit/>
          </a:bodyPr>
          <a:p>
            <a:pPr>
              <a:lnSpc>
                <a:spcPts val="2001"/>
              </a:lnSpc>
            </a:pPr>
            <a:r>
              <a:rPr b="1" lang="en-GB" sz="1200" spc="49" strike="noStrike">
                <a:solidFill>
                  <a:srgbClr val="404040"/>
                </a:solidFill>
                <a:latin typeface="Segoe UI"/>
                <a:ea typeface="Ebrima"/>
              </a:rPr>
              <a:t>LOREM IPSUM</a:t>
            </a:r>
            <a:endParaRPr b="0" lang="en-GB" sz="1200" spc="-1" strike="noStrike">
              <a:latin typeface="Arial"/>
            </a:endParaRPr>
          </a:p>
        </p:txBody>
      </p:sp>
      <p:sp>
        <p:nvSpPr>
          <p:cNvPr id="222" name="Line 11"/>
          <p:cNvSpPr/>
          <p:nvPr/>
        </p:nvSpPr>
        <p:spPr>
          <a:xfrm>
            <a:off x="2991960" y="4573080"/>
            <a:ext cx="360" cy="1294560"/>
          </a:xfrm>
          <a:prstGeom prst="line">
            <a:avLst/>
          </a:prstGeom>
          <a:ln w="9360">
            <a:solidFill>
              <a:srgbClr val="404040"/>
            </a:solidFill>
          </a:ln>
        </p:spPr>
        <p:style>
          <a:lnRef idx="1">
            <a:schemeClr val="accent1"/>
          </a:lnRef>
          <a:fillRef idx="0">
            <a:schemeClr val="accent1"/>
          </a:fillRef>
          <a:effectRef idx="0">
            <a:schemeClr val="accent1"/>
          </a:effectRef>
          <a:fontRef idx="minor"/>
        </p:style>
      </p:sp>
      <p:sp>
        <p:nvSpPr>
          <p:cNvPr id="223" name="CustomShape 12"/>
          <p:cNvSpPr/>
          <p:nvPr/>
        </p:nvSpPr>
        <p:spPr>
          <a:xfrm>
            <a:off x="3323880" y="4854960"/>
            <a:ext cx="7924320" cy="723960"/>
          </a:xfrm>
          <a:prstGeom prst="rect">
            <a:avLst/>
          </a:prstGeom>
          <a:noFill/>
          <a:ln>
            <a:noFill/>
          </a:ln>
        </p:spPr>
        <p:style>
          <a:lnRef idx="0"/>
          <a:fillRef idx="0"/>
          <a:effectRef idx="0"/>
          <a:fontRef idx="minor"/>
        </p:style>
        <p:txBody>
          <a:bodyPr lIns="0" rIns="0" tIns="0" bIns="0">
            <a:spAutoFit/>
          </a:bodyPr>
          <a:p>
            <a:pPr>
              <a:lnSpc>
                <a:spcPts val="1899"/>
              </a:lnSpc>
            </a:pPr>
            <a:r>
              <a:rPr b="0" lang="en-GB" sz="1400" spc="-1" strike="noStrike">
                <a:solidFill>
                  <a:srgbClr val="595959"/>
                </a:solidFill>
                <a:latin typeface="Segoe UI"/>
              </a:rPr>
              <a:t>Lorem ipsum dolor sit amet, consectetur adipiscing elit. Etiam tristique mattis pulvinar. Curabitur vel libero a nisl convallis congue ac sed tortor. Morbi imperdiet vitae purus a vulputate. Nulla sit amet justo sit amet libero tristique dignissim</a:t>
            </a:r>
            <a:endParaRPr b="0" lang="en-GB" sz="1400" spc="-1" strike="noStrike">
              <a:latin typeface="Arial"/>
            </a:endParaRPr>
          </a:p>
        </p:txBody>
      </p:sp>
      <p:grpSp>
        <p:nvGrpSpPr>
          <p:cNvPr id="224" name="Group 13"/>
          <p:cNvGrpSpPr/>
          <p:nvPr/>
        </p:nvGrpSpPr>
        <p:grpSpPr>
          <a:xfrm>
            <a:off x="1040400" y="4619520"/>
            <a:ext cx="163440" cy="163440"/>
            <a:chOff x="1040400" y="4619520"/>
            <a:chExt cx="163440" cy="163440"/>
          </a:xfrm>
        </p:grpSpPr>
        <p:sp>
          <p:nvSpPr>
            <p:cNvPr id="225" name="CustomShape 14"/>
            <p:cNvSpPr/>
            <p:nvPr/>
          </p:nvSpPr>
          <p:spPr>
            <a:xfrm>
              <a:off x="1070280" y="4619520"/>
              <a:ext cx="101880" cy="131400"/>
            </a:xfrm>
            <a:custGeom>
              <a:avLst/>
              <a:gdLst/>
              <a:ahLst/>
              <a:rect l="l" t="t" r="r" b="b"/>
              <a:pathLst>
                <a:path w="559" h="720">
                  <a:moveTo>
                    <a:pt x="15" y="301"/>
                  </a:moveTo>
                  <a:lnTo>
                    <a:pt x="130" y="301"/>
                  </a:lnTo>
                  <a:lnTo>
                    <a:pt x="130" y="705"/>
                  </a:lnTo>
                  <a:lnTo>
                    <a:pt x="131" y="707"/>
                  </a:lnTo>
                  <a:lnTo>
                    <a:pt x="131" y="710"/>
                  </a:lnTo>
                  <a:lnTo>
                    <a:pt x="133" y="713"/>
                  </a:lnTo>
                  <a:lnTo>
                    <a:pt x="134" y="716"/>
                  </a:lnTo>
                  <a:lnTo>
                    <a:pt x="136" y="717"/>
                  </a:lnTo>
                  <a:lnTo>
                    <a:pt x="139" y="719"/>
                  </a:lnTo>
                  <a:lnTo>
                    <a:pt x="142" y="719"/>
                  </a:lnTo>
                  <a:lnTo>
                    <a:pt x="145" y="720"/>
                  </a:lnTo>
                  <a:lnTo>
                    <a:pt x="415" y="720"/>
                  </a:lnTo>
                  <a:lnTo>
                    <a:pt x="417" y="719"/>
                  </a:lnTo>
                  <a:lnTo>
                    <a:pt x="420" y="719"/>
                  </a:lnTo>
                  <a:lnTo>
                    <a:pt x="423" y="717"/>
                  </a:lnTo>
                  <a:lnTo>
                    <a:pt x="425" y="716"/>
                  </a:lnTo>
                  <a:lnTo>
                    <a:pt x="427" y="713"/>
                  </a:lnTo>
                  <a:lnTo>
                    <a:pt x="428" y="710"/>
                  </a:lnTo>
                  <a:lnTo>
                    <a:pt x="429" y="708"/>
                  </a:lnTo>
                  <a:lnTo>
                    <a:pt x="430" y="705"/>
                  </a:lnTo>
                  <a:lnTo>
                    <a:pt x="430" y="301"/>
                  </a:lnTo>
                  <a:lnTo>
                    <a:pt x="544" y="301"/>
                  </a:lnTo>
                  <a:lnTo>
                    <a:pt x="549" y="300"/>
                  </a:lnTo>
                  <a:lnTo>
                    <a:pt x="552" y="298"/>
                  </a:lnTo>
                  <a:lnTo>
                    <a:pt x="556" y="295"/>
                  </a:lnTo>
                  <a:lnTo>
                    <a:pt x="558" y="291"/>
                  </a:lnTo>
                  <a:lnTo>
                    <a:pt x="559" y="287"/>
                  </a:lnTo>
                  <a:lnTo>
                    <a:pt x="559" y="282"/>
                  </a:lnTo>
                  <a:lnTo>
                    <a:pt x="558" y="278"/>
                  </a:lnTo>
                  <a:lnTo>
                    <a:pt x="555" y="275"/>
                  </a:lnTo>
                  <a:lnTo>
                    <a:pt x="291" y="5"/>
                  </a:lnTo>
                  <a:lnTo>
                    <a:pt x="289" y="4"/>
                  </a:lnTo>
                  <a:lnTo>
                    <a:pt x="285" y="1"/>
                  </a:lnTo>
                  <a:lnTo>
                    <a:pt x="283" y="1"/>
                  </a:lnTo>
                  <a:lnTo>
                    <a:pt x="280" y="0"/>
                  </a:lnTo>
                  <a:lnTo>
                    <a:pt x="277" y="1"/>
                  </a:lnTo>
                  <a:lnTo>
                    <a:pt x="275" y="1"/>
                  </a:lnTo>
                  <a:lnTo>
                    <a:pt x="271" y="4"/>
                  </a:lnTo>
                  <a:lnTo>
                    <a:pt x="269" y="5"/>
                  </a:lnTo>
                  <a:lnTo>
                    <a:pt x="4" y="275"/>
                  </a:lnTo>
                  <a:lnTo>
                    <a:pt x="2" y="278"/>
                  </a:lnTo>
                  <a:lnTo>
                    <a:pt x="1" y="282"/>
                  </a:lnTo>
                  <a:lnTo>
                    <a:pt x="0" y="287"/>
                  </a:lnTo>
                  <a:lnTo>
                    <a:pt x="1" y="291"/>
                  </a:lnTo>
                  <a:lnTo>
                    <a:pt x="4" y="294"/>
                  </a:lnTo>
                  <a:lnTo>
                    <a:pt x="8" y="298"/>
                  </a:lnTo>
                  <a:lnTo>
                    <a:pt x="11" y="300"/>
                  </a:lnTo>
                  <a:lnTo>
                    <a:pt x="15" y="301"/>
                  </a:lnTo>
                  <a:close/>
                </a:path>
              </a:pathLst>
            </a:custGeom>
            <a:solidFill>
              <a:srgbClr val="f2f2f2"/>
            </a:solidFill>
            <a:ln>
              <a:noFill/>
            </a:ln>
          </p:spPr>
          <p:style>
            <a:lnRef idx="0"/>
            <a:fillRef idx="0"/>
            <a:effectRef idx="0"/>
            <a:fontRef idx="minor"/>
          </p:style>
        </p:sp>
        <p:sp>
          <p:nvSpPr>
            <p:cNvPr id="226" name="CustomShape 15"/>
            <p:cNvSpPr/>
            <p:nvPr/>
          </p:nvSpPr>
          <p:spPr>
            <a:xfrm>
              <a:off x="1040400" y="4740480"/>
              <a:ext cx="163440" cy="42480"/>
            </a:xfrm>
            <a:custGeom>
              <a:avLst/>
              <a:gdLst/>
              <a:ahLst/>
              <a:rect l="l" t="t" r="r" b="b"/>
              <a:pathLst>
                <a:path w="898" h="239">
                  <a:moveTo>
                    <a:pt x="868" y="0"/>
                  </a:moveTo>
                  <a:lnTo>
                    <a:pt x="862" y="0"/>
                  </a:lnTo>
                  <a:lnTo>
                    <a:pt x="857" y="2"/>
                  </a:lnTo>
                  <a:lnTo>
                    <a:pt x="851" y="5"/>
                  </a:lnTo>
                  <a:lnTo>
                    <a:pt x="847" y="9"/>
                  </a:lnTo>
                  <a:lnTo>
                    <a:pt x="844" y="13"/>
                  </a:lnTo>
                  <a:lnTo>
                    <a:pt x="840" y="18"/>
                  </a:lnTo>
                  <a:lnTo>
                    <a:pt x="839" y="24"/>
                  </a:lnTo>
                  <a:lnTo>
                    <a:pt x="838" y="30"/>
                  </a:lnTo>
                  <a:lnTo>
                    <a:pt x="838" y="179"/>
                  </a:lnTo>
                  <a:lnTo>
                    <a:pt x="60" y="179"/>
                  </a:lnTo>
                  <a:lnTo>
                    <a:pt x="60" y="30"/>
                  </a:lnTo>
                  <a:lnTo>
                    <a:pt x="59" y="24"/>
                  </a:lnTo>
                  <a:lnTo>
                    <a:pt x="58" y="18"/>
                  </a:lnTo>
                  <a:lnTo>
                    <a:pt x="54" y="13"/>
                  </a:lnTo>
                  <a:lnTo>
                    <a:pt x="51" y="9"/>
                  </a:lnTo>
                  <a:lnTo>
                    <a:pt x="46" y="5"/>
                  </a:lnTo>
                  <a:lnTo>
                    <a:pt x="41" y="2"/>
                  </a:lnTo>
                  <a:lnTo>
                    <a:pt x="35" y="0"/>
                  </a:lnTo>
                  <a:lnTo>
                    <a:pt x="30" y="0"/>
                  </a:lnTo>
                  <a:lnTo>
                    <a:pt x="23" y="0"/>
                  </a:lnTo>
                  <a:lnTo>
                    <a:pt x="18" y="2"/>
                  </a:lnTo>
                  <a:lnTo>
                    <a:pt x="12" y="5"/>
                  </a:lnTo>
                  <a:lnTo>
                    <a:pt x="8" y="9"/>
                  </a:lnTo>
                  <a:lnTo>
                    <a:pt x="5" y="13"/>
                  </a:lnTo>
                  <a:lnTo>
                    <a:pt x="2" y="18"/>
                  </a:lnTo>
                  <a:lnTo>
                    <a:pt x="0" y="24"/>
                  </a:lnTo>
                  <a:lnTo>
                    <a:pt x="0" y="30"/>
                  </a:lnTo>
                  <a:lnTo>
                    <a:pt x="0" y="209"/>
                  </a:lnTo>
                  <a:lnTo>
                    <a:pt x="0" y="216"/>
                  </a:lnTo>
                  <a:lnTo>
                    <a:pt x="2" y="221"/>
                  </a:lnTo>
                  <a:lnTo>
                    <a:pt x="5" y="226"/>
                  </a:lnTo>
                  <a:lnTo>
                    <a:pt x="8" y="231"/>
                  </a:lnTo>
                  <a:lnTo>
                    <a:pt x="12" y="234"/>
                  </a:lnTo>
                  <a:lnTo>
                    <a:pt x="18" y="237"/>
                  </a:lnTo>
                  <a:lnTo>
                    <a:pt x="23" y="239"/>
                  </a:lnTo>
                  <a:lnTo>
                    <a:pt x="30" y="239"/>
                  </a:lnTo>
                  <a:lnTo>
                    <a:pt x="868" y="239"/>
                  </a:lnTo>
                  <a:lnTo>
                    <a:pt x="875" y="239"/>
                  </a:lnTo>
                  <a:lnTo>
                    <a:pt x="880" y="237"/>
                  </a:lnTo>
                  <a:lnTo>
                    <a:pt x="885" y="234"/>
                  </a:lnTo>
                  <a:lnTo>
                    <a:pt x="890" y="231"/>
                  </a:lnTo>
                  <a:lnTo>
                    <a:pt x="893" y="226"/>
                  </a:lnTo>
                  <a:lnTo>
                    <a:pt x="896" y="221"/>
                  </a:lnTo>
                  <a:lnTo>
                    <a:pt x="897" y="216"/>
                  </a:lnTo>
                  <a:lnTo>
                    <a:pt x="898" y="209"/>
                  </a:lnTo>
                  <a:lnTo>
                    <a:pt x="898" y="30"/>
                  </a:lnTo>
                  <a:lnTo>
                    <a:pt x="897" y="24"/>
                  </a:lnTo>
                  <a:lnTo>
                    <a:pt x="896" y="18"/>
                  </a:lnTo>
                  <a:lnTo>
                    <a:pt x="893" y="13"/>
                  </a:lnTo>
                  <a:lnTo>
                    <a:pt x="890" y="9"/>
                  </a:lnTo>
                  <a:lnTo>
                    <a:pt x="885" y="5"/>
                  </a:lnTo>
                  <a:lnTo>
                    <a:pt x="880" y="2"/>
                  </a:lnTo>
                  <a:lnTo>
                    <a:pt x="875" y="0"/>
                  </a:lnTo>
                  <a:lnTo>
                    <a:pt x="868" y="0"/>
                  </a:lnTo>
                  <a:close/>
                </a:path>
              </a:pathLst>
            </a:custGeom>
            <a:solidFill>
              <a:srgbClr val="f2f2f2"/>
            </a:solidFill>
            <a:ln>
              <a:noFill/>
            </a:ln>
          </p:spPr>
          <p:style>
            <a:lnRef idx="0"/>
            <a:fillRef idx="0"/>
            <a:effectRef idx="0"/>
            <a:fontRef idx="minor"/>
          </p:style>
        </p:sp>
      </p:grpSp>
      <p:grpSp>
        <p:nvGrpSpPr>
          <p:cNvPr id="227" name="Group 16"/>
          <p:cNvGrpSpPr/>
          <p:nvPr/>
        </p:nvGrpSpPr>
        <p:grpSpPr>
          <a:xfrm>
            <a:off x="1028880" y="5127840"/>
            <a:ext cx="186120" cy="185040"/>
            <a:chOff x="1028880" y="5127840"/>
            <a:chExt cx="186120" cy="185040"/>
          </a:xfrm>
        </p:grpSpPr>
        <p:sp>
          <p:nvSpPr>
            <p:cNvPr id="228" name="CustomShape 17"/>
            <p:cNvSpPr/>
            <p:nvPr/>
          </p:nvSpPr>
          <p:spPr>
            <a:xfrm>
              <a:off x="1092600" y="5127840"/>
              <a:ext cx="77040" cy="24480"/>
            </a:xfrm>
            <a:custGeom>
              <a:avLst/>
              <a:gdLst/>
              <a:ahLst/>
              <a:rect l="l" t="t"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solidFill>
              <a:srgbClr val="f2f2f2"/>
            </a:solidFill>
            <a:ln>
              <a:noFill/>
            </a:ln>
          </p:spPr>
          <p:style>
            <a:lnRef idx="0"/>
            <a:fillRef idx="0"/>
            <a:effectRef idx="0"/>
            <a:fontRef idx="minor"/>
          </p:style>
        </p:sp>
        <p:sp>
          <p:nvSpPr>
            <p:cNvPr id="229" name="CustomShape 18"/>
            <p:cNvSpPr/>
            <p:nvPr/>
          </p:nvSpPr>
          <p:spPr>
            <a:xfrm>
              <a:off x="1135080" y="5146200"/>
              <a:ext cx="36720" cy="60480"/>
            </a:xfrm>
            <a:custGeom>
              <a:avLst/>
              <a:gdLst/>
              <a:ahLst/>
              <a:rect l="l" t="t"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solidFill>
              <a:srgbClr val="f2f2f2"/>
            </a:solidFill>
            <a:ln>
              <a:noFill/>
            </a:ln>
          </p:spPr>
          <p:style>
            <a:lnRef idx="0"/>
            <a:fillRef idx="0"/>
            <a:effectRef idx="0"/>
            <a:fontRef idx="minor"/>
          </p:style>
        </p:sp>
        <p:sp>
          <p:nvSpPr>
            <p:cNvPr id="230" name="CustomShape 19"/>
            <p:cNvSpPr/>
            <p:nvPr/>
          </p:nvSpPr>
          <p:spPr>
            <a:xfrm>
              <a:off x="1091520" y="5146200"/>
              <a:ext cx="36720" cy="60480"/>
            </a:xfrm>
            <a:custGeom>
              <a:avLst/>
              <a:gdLst/>
              <a:ahLst/>
              <a:rect l="l" t="t"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solidFill>
              <a:srgbClr val="f2f2f2"/>
            </a:solidFill>
            <a:ln>
              <a:noFill/>
            </a:ln>
          </p:spPr>
          <p:style>
            <a:lnRef idx="0"/>
            <a:fillRef idx="0"/>
            <a:effectRef idx="0"/>
            <a:fontRef idx="minor"/>
          </p:style>
        </p:sp>
        <p:sp>
          <p:nvSpPr>
            <p:cNvPr id="231" name="CustomShape 20"/>
            <p:cNvSpPr/>
            <p:nvPr/>
          </p:nvSpPr>
          <p:spPr>
            <a:xfrm>
              <a:off x="1184400" y="5224680"/>
              <a:ext cx="30600" cy="50040"/>
            </a:xfrm>
            <a:custGeom>
              <a:avLst/>
              <a:gdLst/>
              <a:ahLst/>
              <a:rect l="l" t="t"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solidFill>
              <a:srgbClr val="f2f2f2"/>
            </a:solidFill>
            <a:ln>
              <a:noFill/>
            </a:ln>
          </p:spPr>
          <p:style>
            <a:lnRef idx="0"/>
            <a:fillRef idx="0"/>
            <a:effectRef idx="0"/>
            <a:fontRef idx="minor"/>
          </p:style>
        </p:sp>
        <p:sp>
          <p:nvSpPr>
            <p:cNvPr id="232" name="CustomShape 21"/>
            <p:cNvSpPr/>
            <p:nvPr/>
          </p:nvSpPr>
          <p:spPr>
            <a:xfrm>
              <a:off x="1152360" y="5208120"/>
              <a:ext cx="57240" cy="24480"/>
            </a:xfrm>
            <a:custGeom>
              <a:avLst/>
              <a:gdLst/>
              <a:ahLst/>
              <a:rect l="l" t="t"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solidFill>
              <a:srgbClr val="f2f2f2"/>
            </a:solidFill>
            <a:ln>
              <a:noFill/>
            </a:ln>
          </p:spPr>
          <p:style>
            <a:lnRef idx="0"/>
            <a:fillRef idx="0"/>
            <a:effectRef idx="0"/>
            <a:fontRef idx="minor"/>
          </p:style>
        </p:sp>
        <p:sp>
          <p:nvSpPr>
            <p:cNvPr id="233" name="CustomShape 22"/>
            <p:cNvSpPr/>
            <p:nvPr/>
          </p:nvSpPr>
          <p:spPr>
            <a:xfrm>
              <a:off x="1147320" y="5224680"/>
              <a:ext cx="30600" cy="50040"/>
            </a:xfrm>
            <a:custGeom>
              <a:avLst/>
              <a:gdLst/>
              <a:ahLst/>
              <a:rect l="l" t="t"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solidFill>
              <a:srgbClr val="f2f2f2"/>
            </a:solidFill>
            <a:ln>
              <a:noFill/>
            </a:ln>
          </p:spPr>
          <p:style>
            <a:lnRef idx="0"/>
            <a:fillRef idx="0"/>
            <a:effectRef idx="0"/>
            <a:fontRef idx="minor"/>
          </p:style>
        </p:sp>
        <p:sp>
          <p:nvSpPr>
            <p:cNvPr id="234" name="CustomShape 23"/>
            <p:cNvSpPr/>
            <p:nvPr/>
          </p:nvSpPr>
          <p:spPr>
            <a:xfrm>
              <a:off x="1035000" y="5214240"/>
              <a:ext cx="93600" cy="30600"/>
            </a:xfrm>
            <a:custGeom>
              <a:avLst/>
              <a:gdLst/>
              <a:ahLst/>
              <a:rect l="l" t="t" r="r" b="b"/>
              <a:pathLst>
                <a:path w="452" h="151">
                  <a:moveTo>
                    <a:pt x="231" y="2"/>
                  </a:moveTo>
                  <a:lnTo>
                    <a:pt x="225" y="0"/>
                  </a:lnTo>
                  <a:lnTo>
                    <a:pt x="221" y="2"/>
                  </a:lnTo>
                  <a:lnTo>
                    <a:pt x="0" y="70"/>
                  </a:lnTo>
                  <a:lnTo>
                    <a:pt x="225" y="151"/>
                  </a:lnTo>
                  <a:lnTo>
                    <a:pt x="452" y="70"/>
                  </a:lnTo>
                  <a:lnTo>
                    <a:pt x="231" y="2"/>
                  </a:lnTo>
                  <a:close/>
                </a:path>
              </a:pathLst>
            </a:custGeom>
            <a:solidFill>
              <a:srgbClr val="f2f2f2"/>
            </a:solidFill>
            <a:ln>
              <a:noFill/>
            </a:ln>
          </p:spPr>
          <p:style>
            <a:lnRef idx="0"/>
            <a:fillRef idx="0"/>
            <a:effectRef idx="0"/>
            <a:fontRef idx="minor"/>
          </p:style>
        </p:sp>
        <p:sp>
          <p:nvSpPr>
            <p:cNvPr id="235" name="CustomShape 24"/>
            <p:cNvSpPr/>
            <p:nvPr/>
          </p:nvSpPr>
          <p:spPr>
            <a:xfrm>
              <a:off x="1028880" y="5232960"/>
              <a:ext cx="48960" cy="79920"/>
            </a:xfrm>
            <a:custGeom>
              <a:avLst/>
              <a:gdLst/>
              <a:ahLst/>
              <a:rect l="l" t="t"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solidFill>
              <a:srgbClr val="f2f2f2"/>
            </a:solidFill>
            <a:ln>
              <a:noFill/>
            </a:ln>
          </p:spPr>
          <p:style>
            <a:lnRef idx="0"/>
            <a:fillRef idx="0"/>
            <a:effectRef idx="0"/>
            <a:fontRef idx="minor"/>
          </p:style>
        </p:sp>
        <p:sp>
          <p:nvSpPr>
            <p:cNvPr id="236" name="CustomShape 25"/>
            <p:cNvSpPr/>
            <p:nvPr/>
          </p:nvSpPr>
          <p:spPr>
            <a:xfrm>
              <a:off x="1085400" y="5232960"/>
              <a:ext cx="48960" cy="79920"/>
            </a:xfrm>
            <a:custGeom>
              <a:avLst/>
              <a:gdLst/>
              <a:ahLst/>
              <a:rect l="l" t="t"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solidFill>
              <a:srgbClr val="f2f2f2"/>
            </a:solidFill>
            <a:ln>
              <a:noFill/>
            </a:ln>
          </p:spPr>
          <p:style>
            <a:lnRef idx="0"/>
            <a:fillRef idx="0"/>
            <a:effectRef idx="0"/>
            <a:fontRef idx="minor"/>
          </p:style>
        </p:sp>
      </p:grpSp>
      <p:grpSp>
        <p:nvGrpSpPr>
          <p:cNvPr id="237" name="Group 26"/>
          <p:cNvGrpSpPr/>
          <p:nvPr/>
        </p:nvGrpSpPr>
        <p:grpSpPr>
          <a:xfrm>
            <a:off x="1040400" y="5657760"/>
            <a:ext cx="163080" cy="163440"/>
            <a:chOff x="1040400" y="5657760"/>
            <a:chExt cx="163080" cy="163440"/>
          </a:xfrm>
        </p:grpSpPr>
        <p:sp>
          <p:nvSpPr>
            <p:cNvPr id="238" name="CustomShape 27"/>
            <p:cNvSpPr/>
            <p:nvPr/>
          </p:nvSpPr>
          <p:spPr>
            <a:xfrm>
              <a:off x="1094400" y="5751000"/>
              <a:ext cx="109080" cy="26640"/>
            </a:xfrm>
            <a:custGeom>
              <a:avLst/>
              <a:gdLst/>
              <a:ahLst/>
              <a:rect l="l" t="t" r="r" b="b"/>
              <a:pathLst>
                <a:path w="601" h="150">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solidFill>
              <a:srgbClr val="f2f2f2"/>
            </a:solidFill>
            <a:ln>
              <a:noFill/>
            </a:ln>
          </p:spPr>
          <p:style>
            <a:lnRef idx="0"/>
            <a:fillRef idx="0"/>
            <a:effectRef idx="0"/>
            <a:fontRef idx="minor"/>
          </p:style>
        </p:sp>
        <p:sp>
          <p:nvSpPr>
            <p:cNvPr id="239" name="CustomShape 28"/>
            <p:cNvSpPr/>
            <p:nvPr/>
          </p:nvSpPr>
          <p:spPr>
            <a:xfrm>
              <a:off x="1040400" y="5701320"/>
              <a:ext cx="108000" cy="22320"/>
            </a:xfrm>
            <a:custGeom>
              <a:avLst/>
              <a:gdLst/>
              <a:ahLst/>
              <a:rect l="l" t="t" r="r" b="b"/>
              <a:pathLst>
                <a:path w="602" h="125">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solidFill>
              <a:srgbClr val="f2f2f2"/>
            </a:solidFill>
            <a:ln>
              <a:noFill/>
            </a:ln>
          </p:spPr>
          <p:style>
            <a:lnRef idx="0"/>
            <a:fillRef idx="0"/>
            <a:effectRef idx="0"/>
            <a:fontRef idx="minor"/>
          </p:style>
        </p:sp>
        <p:sp>
          <p:nvSpPr>
            <p:cNvPr id="240" name="CustomShape 29"/>
            <p:cNvSpPr/>
            <p:nvPr/>
          </p:nvSpPr>
          <p:spPr>
            <a:xfrm>
              <a:off x="1040400" y="5720040"/>
              <a:ext cx="108000" cy="22320"/>
            </a:xfrm>
            <a:custGeom>
              <a:avLst/>
              <a:gdLst/>
              <a:ahLst/>
              <a:rect l="l" t="t" r="r" b="b"/>
              <a:pathLst>
                <a:path w="602" h="124">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solidFill>
              <a:srgbClr val="f2f2f2"/>
            </a:solidFill>
            <a:ln>
              <a:noFill/>
            </a:ln>
          </p:spPr>
          <p:style>
            <a:lnRef idx="0"/>
            <a:fillRef idx="0"/>
            <a:effectRef idx="0"/>
            <a:fontRef idx="minor"/>
          </p:style>
        </p:sp>
        <p:sp>
          <p:nvSpPr>
            <p:cNvPr id="241" name="CustomShape 30"/>
            <p:cNvSpPr/>
            <p:nvPr/>
          </p:nvSpPr>
          <p:spPr>
            <a:xfrm>
              <a:off x="1040400" y="5681160"/>
              <a:ext cx="108000" cy="23040"/>
            </a:xfrm>
            <a:custGeom>
              <a:avLst/>
              <a:gdLst/>
              <a:ahLst/>
              <a:rect l="l" t="t" r="r" b="b"/>
              <a:pathLst>
                <a:path w="602" h="127">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solidFill>
              <a:srgbClr val="f2f2f2"/>
            </a:solidFill>
            <a:ln>
              <a:noFill/>
            </a:ln>
          </p:spPr>
          <p:style>
            <a:lnRef idx="0"/>
            <a:fillRef idx="0"/>
            <a:effectRef idx="0"/>
            <a:fontRef idx="minor"/>
          </p:style>
        </p:sp>
        <p:sp>
          <p:nvSpPr>
            <p:cNvPr id="242" name="CustomShape 31"/>
            <p:cNvSpPr/>
            <p:nvPr/>
          </p:nvSpPr>
          <p:spPr>
            <a:xfrm>
              <a:off x="1040400" y="5739120"/>
              <a:ext cx="108000" cy="22320"/>
            </a:xfrm>
            <a:custGeom>
              <a:avLst/>
              <a:gdLst/>
              <a:ahLst/>
              <a:rect l="l" t="t" r="r" b="b"/>
              <a:pathLst>
                <a:path w="602" h="125">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solidFill>
              <a:srgbClr val="f2f2f2"/>
            </a:solidFill>
            <a:ln>
              <a:noFill/>
            </a:ln>
          </p:spPr>
          <p:style>
            <a:lnRef idx="0"/>
            <a:fillRef idx="0"/>
            <a:effectRef idx="0"/>
            <a:fontRef idx="minor"/>
          </p:style>
        </p:sp>
        <p:sp>
          <p:nvSpPr>
            <p:cNvPr id="243" name="CustomShape 32"/>
            <p:cNvSpPr/>
            <p:nvPr/>
          </p:nvSpPr>
          <p:spPr>
            <a:xfrm>
              <a:off x="1040400" y="5758200"/>
              <a:ext cx="48600" cy="27720"/>
            </a:xfrm>
            <a:custGeom>
              <a:avLst/>
              <a:gdLst/>
              <a:ahLst/>
              <a:rect l="l" t="t" r="r" b="b"/>
              <a:pathLst>
                <a:path w="271" h="153">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solidFill>
              <a:srgbClr val="f2f2f2"/>
            </a:solidFill>
            <a:ln>
              <a:noFill/>
            </a:ln>
          </p:spPr>
          <p:style>
            <a:lnRef idx="0"/>
            <a:fillRef idx="0"/>
            <a:effectRef idx="0"/>
            <a:fontRef idx="minor"/>
          </p:style>
        </p:sp>
        <p:sp>
          <p:nvSpPr>
            <p:cNvPr id="244" name="CustomShape 33"/>
            <p:cNvSpPr/>
            <p:nvPr/>
          </p:nvSpPr>
          <p:spPr>
            <a:xfrm>
              <a:off x="1094400" y="5793480"/>
              <a:ext cx="109080" cy="27720"/>
            </a:xfrm>
            <a:custGeom>
              <a:avLst/>
              <a:gdLst/>
              <a:ahLst/>
              <a:rect l="l" t="t" r="r" b="b"/>
              <a:pathLst>
                <a:path w="601" h="155">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solidFill>
              <a:srgbClr val="f2f2f2"/>
            </a:solidFill>
            <a:ln>
              <a:noFill/>
            </a:ln>
          </p:spPr>
          <p:style>
            <a:lnRef idx="0"/>
            <a:fillRef idx="0"/>
            <a:effectRef idx="0"/>
            <a:fontRef idx="minor"/>
          </p:style>
        </p:sp>
        <p:sp>
          <p:nvSpPr>
            <p:cNvPr id="245" name="CustomShape 34"/>
            <p:cNvSpPr/>
            <p:nvPr/>
          </p:nvSpPr>
          <p:spPr>
            <a:xfrm>
              <a:off x="1094400" y="5774400"/>
              <a:ext cx="109080" cy="22320"/>
            </a:xfrm>
            <a:custGeom>
              <a:avLst/>
              <a:gdLst/>
              <a:ahLst/>
              <a:rect l="l" t="t" r="r" b="b"/>
              <a:pathLst>
                <a:path w="601" h="125">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solidFill>
              <a:srgbClr val="f2f2f2"/>
            </a:solidFill>
            <a:ln>
              <a:noFill/>
            </a:ln>
          </p:spPr>
          <p:style>
            <a:lnRef idx="0"/>
            <a:fillRef idx="0"/>
            <a:effectRef idx="0"/>
            <a:fontRef idx="minor"/>
          </p:style>
        </p:sp>
        <p:sp>
          <p:nvSpPr>
            <p:cNvPr id="246" name="CustomShape 35"/>
            <p:cNvSpPr/>
            <p:nvPr/>
          </p:nvSpPr>
          <p:spPr>
            <a:xfrm>
              <a:off x="1040400" y="5657760"/>
              <a:ext cx="108000" cy="27720"/>
            </a:xfrm>
            <a:custGeom>
              <a:avLst/>
              <a:gdLst/>
              <a:ahLst/>
              <a:rect l="l" t="t" r="r" b="b"/>
              <a:pathLst>
                <a:path w="602" h="15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solidFill>
              <a:srgbClr val="f2f2f2"/>
            </a:solidFill>
            <a:ln>
              <a:noFill/>
            </a:ln>
          </p:spPr>
          <p:style>
            <a:lnRef idx="0"/>
            <a:fillRef idx="0"/>
            <a:effectRef idx="0"/>
            <a:fontRef idx="minor"/>
          </p:style>
        </p:sp>
      </p:grpSp>
      <p:sp>
        <p:nvSpPr>
          <p:cNvPr id="247" name="TextShape 36"/>
          <p:cNvSpPr txBox="1"/>
          <p:nvPr/>
        </p:nvSpPr>
        <p:spPr>
          <a:xfrm>
            <a:off x="838080" y="6356520"/>
            <a:ext cx="2742840" cy="364680"/>
          </a:xfrm>
          <a:prstGeom prst="rect">
            <a:avLst/>
          </a:prstGeom>
          <a:noFill/>
          <a:ln>
            <a:noFill/>
          </a:ln>
        </p:spPr>
        <p:txBody>
          <a:bodyPr anchor="ctr">
            <a:noAutofit/>
          </a:bodyPr>
          <a:p>
            <a:pPr>
              <a:lnSpc>
                <a:spcPct val="100000"/>
              </a:lnSpc>
            </a:pPr>
            <a:fld id="{8F80B55F-290A-4893-B5B2-D401E4AEF2A1}" type="datetime1">
              <a:rPr b="0" lang="en-GB" sz="1200" spc="-1" strike="noStrike">
                <a:solidFill>
                  <a:srgbClr val="8b8b8b"/>
                </a:solidFill>
                <a:latin typeface="Segoe UI"/>
              </a:rPr>
              <a:t>24/04/2019</a:t>
            </a:fld>
            <a:endParaRPr b="0" lang="en-GB" sz="1200" spc="-1" strike="noStrike">
              <a:latin typeface="Times New Roman"/>
            </a:endParaRPr>
          </a:p>
        </p:txBody>
      </p:sp>
      <p:sp>
        <p:nvSpPr>
          <p:cNvPr id="248" name="TextShape 37"/>
          <p:cNvSpPr txBox="1"/>
          <p:nvPr/>
        </p:nvSpPr>
        <p:spPr>
          <a:xfrm>
            <a:off x="8610480" y="6356520"/>
            <a:ext cx="2742840" cy="364680"/>
          </a:xfrm>
          <a:prstGeom prst="rect">
            <a:avLst/>
          </a:prstGeom>
          <a:noFill/>
          <a:ln>
            <a:noFill/>
          </a:ln>
        </p:spPr>
        <p:txBody>
          <a:bodyPr anchor="ctr">
            <a:noAutofit/>
          </a:bodyPr>
          <a:p>
            <a:pPr algn="r">
              <a:lnSpc>
                <a:spcPct val="100000"/>
              </a:lnSpc>
            </a:pPr>
            <a:fld id="{32DF729C-D753-4303-B33A-450C88474B2A}" type="slidenum">
              <a:rPr b="0" lang="en-GB" sz="1200" spc="-1" strike="noStrike">
                <a:solidFill>
                  <a:srgbClr val="8b8b8b"/>
                </a:solidFill>
                <a:latin typeface="Segoe UI"/>
              </a:rPr>
              <a:t>&lt;number&gt;</a:t>
            </a:fld>
            <a:endParaRPr b="0" lang="en-GB" sz="1200" spc="-1" strike="noStrike">
              <a:latin typeface="Times New Roman"/>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249" name="CustomShape 1"/>
          <p:cNvSpPr/>
          <p:nvPr/>
        </p:nvSpPr>
        <p:spPr>
          <a:xfrm>
            <a:off x="716400" y="299160"/>
            <a:ext cx="10758960" cy="60984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4000" spc="-1" strike="noStrike">
                <a:solidFill>
                  <a:srgbClr val="ffbe00"/>
                </a:solidFill>
                <a:latin typeface="Segoe UI"/>
                <a:ea typeface="Ebrima"/>
              </a:rPr>
              <a:t>MARKETING </a:t>
            </a:r>
            <a:r>
              <a:rPr b="1" lang="en-GB" sz="4000" spc="-1" strike="noStrike">
                <a:solidFill>
                  <a:srgbClr val="1c819e"/>
                </a:solidFill>
                <a:latin typeface="Segoe UI"/>
                <a:ea typeface="Ebrima"/>
              </a:rPr>
              <a:t>STRATEGY</a:t>
            </a:r>
            <a:endParaRPr b="0" lang="en-GB" sz="4000" spc="-1" strike="noStrike">
              <a:latin typeface="Arial"/>
            </a:endParaRPr>
          </a:p>
        </p:txBody>
      </p:sp>
      <p:sp>
        <p:nvSpPr>
          <p:cNvPr id="250" name="CustomShape 2"/>
          <p:cNvSpPr/>
          <p:nvPr/>
        </p:nvSpPr>
        <p:spPr>
          <a:xfrm>
            <a:off x="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251" name="CustomShape 3"/>
          <p:cNvSpPr/>
          <p:nvPr/>
        </p:nvSpPr>
        <p:spPr>
          <a:xfrm>
            <a:off x="2801880" y="6749280"/>
            <a:ext cx="6587640" cy="108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252" name="CustomShape 4"/>
          <p:cNvSpPr/>
          <p:nvPr/>
        </p:nvSpPr>
        <p:spPr>
          <a:xfrm>
            <a:off x="953208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253" name="CustomShape 5"/>
          <p:cNvSpPr/>
          <p:nvPr/>
        </p:nvSpPr>
        <p:spPr>
          <a:xfrm>
            <a:off x="1718280" y="1733040"/>
            <a:ext cx="9845280" cy="880560"/>
          </a:xfrm>
          <a:prstGeom prst="roundRect">
            <a:avLst>
              <a:gd name="adj" fmla="val 16667"/>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p:style>
      </p:sp>
      <p:sp>
        <p:nvSpPr>
          <p:cNvPr id="254" name="CustomShape 6"/>
          <p:cNvSpPr/>
          <p:nvPr/>
        </p:nvSpPr>
        <p:spPr>
          <a:xfrm>
            <a:off x="1718280" y="2865240"/>
            <a:ext cx="9845280" cy="880560"/>
          </a:xfrm>
          <a:prstGeom prst="roundRect">
            <a:avLst>
              <a:gd name="adj" fmla="val 16667"/>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p:style>
      </p:sp>
      <p:sp>
        <p:nvSpPr>
          <p:cNvPr id="255" name="CustomShape 7"/>
          <p:cNvSpPr/>
          <p:nvPr/>
        </p:nvSpPr>
        <p:spPr>
          <a:xfrm>
            <a:off x="1718280" y="3997800"/>
            <a:ext cx="9845280" cy="880560"/>
          </a:xfrm>
          <a:prstGeom prst="roundRect">
            <a:avLst>
              <a:gd name="adj" fmla="val 16667"/>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p:style>
      </p:sp>
      <p:sp>
        <p:nvSpPr>
          <p:cNvPr id="256" name="CustomShape 8"/>
          <p:cNvSpPr/>
          <p:nvPr/>
        </p:nvSpPr>
        <p:spPr>
          <a:xfrm>
            <a:off x="1718280" y="5130000"/>
            <a:ext cx="9845280" cy="880560"/>
          </a:xfrm>
          <a:prstGeom prst="roundRect">
            <a:avLst>
              <a:gd name="adj" fmla="val 16667"/>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p:style>
      </p:sp>
      <p:sp>
        <p:nvSpPr>
          <p:cNvPr id="257" name="Line 9"/>
          <p:cNvSpPr/>
          <p:nvPr/>
        </p:nvSpPr>
        <p:spPr>
          <a:xfrm flipH="1">
            <a:off x="515412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sp>
        <p:nvSpPr>
          <p:cNvPr id="258" name="Line 10"/>
          <p:cNvSpPr/>
          <p:nvPr/>
        </p:nvSpPr>
        <p:spPr>
          <a:xfrm flipH="1">
            <a:off x="673884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sp>
        <p:nvSpPr>
          <p:cNvPr id="259" name="Line 11"/>
          <p:cNvSpPr/>
          <p:nvPr/>
        </p:nvSpPr>
        <p:spPr>
          <a:xfrm flipH="1">
            <a:off x="832356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sp>
        <p:nvSpPr>
          <p:cNvPr id="260" name="Line 12"/>
          <p:cNvSpPr/>
          <p:nvPr/>
        </p:nvSpPr>
        <p:spPr>
          <a:xfrm flipH="1">
            <a:off x="9907920" y="1409760"/>
            <a:ext cx="1368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sp>
        <p:nvSpPr>
          <p:cNvPr id="261" name="Line 13"/>
          <p:cNvSpPr/>
          <p:nvPr/>
        </p:nvSpPr>
        <p:spPr>
          <a:xfrm flipH="1">
            <a:off x="3569400" y="1409760"/>
            <a:ext cx="1368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262" name="Group 14"/>
          <p:cNvGrpSpPr/>
          <p:nvPr/>
        </p:nvGrpSpPr>
        <p:grpSpPr>
          <a:xfrm>
            <a:off x="1967400" y="1260000"/>
            <a:ext cx="1111320" cy="253800"/>
            <a:chOff x="1967400" y="1260000"/>
            <a:chExt cx="1111320" cy="253800"/>
          </a:xfrm>
        </p:grpSpPr>
        <p:sp>
          <p:nvSpPr>
            <p:cNvPr id="263" name="CustomShape 15"/>
            <p:cNvSpPr/>
            <p:nvPr/>
          </p:nvSpPr>
          <p:spPr>
            <a:xfrm rot="2700000">
              <a:off x="198576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64" name="CustomShape 16"/>
            <p:cNvSpPr/>
            <p:nvPr/>
          </p:nvSpPr>
          <p:spPr>
            <a:xfrm>
              <a:off x="217620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January</a:t>
              </a:r>
              <a:endParaRPr b="0" lang="en-GB" sz="1400" spc="-1" strike="noStrike">
                <a:latin typeface="Arial"/>
              </a:endParaRPr>
            </a:p>
          </p:txBody>
        </p:sp>
      </p:grpSp>
      <p:grpSp>
        <p:nvGrpSpPr>
          <p:cNvPr id="265" name="Group 17"/>
          <p:cNvGrpSpPr/>
          <p:nvPr/>
        </p:nvGrpSpPr>
        <p:grpSpPr>
          <a:xfrm>
            <a:off x="3520800" y="1260000"/>
            <a:ext cx="1111320" cy="253800"/>
            <a:chOff x="3520800" y="1260000"/>
            <a:chExt cx="1111320" cy="253800"/>
          </a:xfrm>
        </p:grpSpPr>
        <p:sp>
          <p:nvSpPr>
            <p:cNvPr id="266" name="CustomShape 18"/>
            <p:cNvSpPr/>
            <p:nvPr/>
          </p:nvSpPr>
          <p:spPr>
            <a:xfrm rot="2700000">
              <a:off x="353916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67" name="CustomShape 19"/>
            <p:cNvSpPr/>
            <p:nvPr/>
          </p:nvSpPr>
          <p:spPr>
            <a:xfrm>
              <a:off x="372960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February</a:t>
              </a:r>
              <a:endParaRPr b="0" lang="en-GB" sz="1400" spc="-1" strike="noStrike">
                <a:latin typeface="Arial"/>
              </a:endParaRPr>
            </a:p>
          </p:txBody>
        </p:sp>
      </p:grpSp>
      <p:grpSp>
        <p:nvGrpSpPr>
          <p:cNvPr id="268" name="Group 20"/>
          <p:cNvGrpSpPr/>
          <p:nvPr/>
        </p:nvGrpSpPr>
        <p:grpSpPr>
          <a:xfrm>
            <a:off x="8277480" y="1260000"/>
            <a:ext cx="1111320" cy="253800"/>
            <a:chOff x="8277480" y="1260000"/>
            <a:chExt cx="1111320" cy="253800"/>
          </a:xfrm>
        </p:grpSpPr>
        <p:sp>
          <p:nvSpPr>
            <p:cNvPr id="269" name="CustomShape 21"/>
            <p:cNvSpPr/>
            <p:nvPr/>
          </p:nvSpPr>
          <p:spPr>
            <a:xfrm rot="2700000">
              <a:off x="829584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70" name="CustomShape 22"/>
            <p:cNvSpPr/>
            <p:nvPr/>
          </p:nvSpPr>
          <p:spPr>
            <a:xfrm>
              <a:off x="848628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May</a:t>
              </a:r>
              <a:endParaRPr b="0" lang="en-GB" sz="1400" spc="-1" strike="noStrike">
                <a:latin typeface="Arial"/>
              </a:endParaRPr>
            </a:p>
          </p:txBody>
        </p:sp>
      </p:grpSp>
      <p:grpSp>
        <p:nvGrpSpPr>
          <p:cNvPr id="271" name="Group 23"/>
          <p:cNvGrpSpPr/>
          <p:nvPr/>
        </p:nvGrpSpPr>
        <p:grpSpPr>
          <a:xfrm>
            <a:off x="9857160" y="1260000"/>
            <a:ext cx="1111680" cy="253800"/>
            <a:chOff x="9857160" y="1260000"/>
            <a:chExt cx="1111680" cy="253800"/>
          </a:xfrm>
        </p:grpSpPr>
        <p:sp>
          <p:nvSpPr>
            <p:cNvPr id="272" name="CustomShape 24"/>
            <p:cNvSpPr/>
            <p:nvPr/>
          </p:nvSpPr>
          <p:spPr>
            <a:xfrm rot="2700000">
              <a:off x="987552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73" name="CustomShape 25"/>
            <p:cNvSpPr/>
            <p:nvPr/>
          </p:nvSpPr>
          <p:spPr>
            <a:xfrm>
              <a:off x="1006632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June</a:t>
              </a:r>
              <a:endParaRPr b="0" lang="en-GB" sz="1400" spc="-1" strike="noStrike">
                <a:latin typeface="Arial"/>
              </a:endParaRPr>
            </a:p>
          </p:txBody>
        </p:sp>
      </p:grpSp>
      <p:sp>
        <p:nvSpPr>
          <p:cNvPr id="274" name="Line 26"/>
          <p:cNvSpPr/>
          <p:nvPr/>
        </p:nvSpPr>
        <p:spPr>
          <a:xfrm flipH="1">
            <a:off x="198504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sp>
        <p:nvSpPr>
          <p:cNvPr id="275" name="CustomShape 27"/>
          <p:cNvSpPr/>
          <p:nvPr/>
        </p:nvSpPr>
        <p:spPr>
          <a:xfrm>
            <a:off x="1985760" y="1926720"/>
            <a:ext cx="1452240" cy="493200"/>
          </a:xfrm>
          <a:prstGeom prst="roundRect">
            <a:avLst>
              <a:gd name="adj" fmla="val 16667"/>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f2f2f2"/>
                </a:solidFill>
                <a:latin typeface="Segoe UI"/>
                <a:ea typeface="Ebrima"/>
              </a:rPr>
              <a:t>Lorem ipsum.</a:t>
            </a:r>
            <a:endParaRPr b="0" lang="en-GB" sz="1400" spc="-1" strike="noStrike">
              <a:latin typeface="Arial"/>
            </a:endParaRPr>
          </a:p>
        </p:txBody>
      </p:sp>
      <p:sp>
        <p:nvSpPr>
          <p:cNvPr id="276" name="CustomShape 28"/>
          <p:cNvSpPr/>
          <p:nvPr/>
        </p:nvSpPr>
        <p:spPr>
          <a:xfrm>
            <a:off x="3570480" y="1926720"/>
            <a:ext cx="1452240" cy="493200"/>
          </a:xfrm>
          <a:prstGeom prst="roundRect">
            <a:avLst>
              <a:gd name="adj" fmla="val 16667"/>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f2f2f2"/>
                </a:solidFill>
                <a:latin typeface="Segoe UI"/>
                <a:ea typeface="Ebrima"/>
              </a:rPr>
              <a:t>Lorem ipsum.</a:t>
            </a:r>
            <a:endParaRPr b="0" lang="en-GB" sz="1400" spc="-1" strike="noStrike">
              <a:latin typeface="Arial"/>
            </a:endParaRPr>
          </a:p>
        </p:txBody>
      </p:sp>
      <p:sp>
        <p:nvSpPr>
          <p:cNvPr id="277" name="CustomShape 29"/>
          <p:cNvSpPr/>
          <p:nvPr/>
        </p:nvSpPr>
        <p:spPr>
          <a:xfrm>
            <a:off x="5154840" y="1926720"/>
            <a:ext cx="3175560" cy="493200"/>
          </a:xfrm>
          <a:prstGeom prst="roundRect">
            <a:avLst>
              <a:gd name="adj" fmla="val 16667"/>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f2f2f2"/>
                </a:solidFill>
                <a:latin typeface="Segoe UI"/>
                <a:ea typeface="Ebrima"/>
              </a:rPr>
              <a:t>Lorem ipsum.</a:t>
            </a:r>
            <a:endParaRPr b="0" lang="en-GB" sz="1400" spc="-1" strike="noStrike">
              <a:latin typeface="Arial"/>
            </a:endParaRPr>
          </a:p>
        </p:txBody>
      </p:sp>
      <p:sp>
        <p:nvSpPr>
          <p:cNvPr id="278" name="CustomShape 30"/>
          <p:cNvSpPr/>
          <p:nvPr/>
        </p:nvSpPr>
        <p:spPr>
          <a:xfrm>
            <a:off x="9909000" y="1926720"/>
            <a:ext cx="1452240" cy="493200"/>
          </a:xfrm>
          <a:prstGeom prst="roundRect">
            <a:avLst>
              <a:gd name="adj" fmla="val 16667"/>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f2f2f2"/>
                </a:solidFill>
                <a:latin typeface="Segoe UI"/>
                <a:ea typeface="Ebrima"/>
              </a:rPr>
              <a:t>Lorem ipsum.</a:t>
            </a:r>
            <a:endParaRPr b="0" lang="en-GB" sz="1400" spc="-1" strike="noStrike">
              <a:latin typeface="Arial"/>
            </a:endParaRPr>
          </a:p>
        </p:txBody>
      </p:sp>
      <p:grpSp>
        <p:nvGrpSpPr>
          <p:cNvPr id="279" name="Group 31"/>
          <p:cNvGrpSpPr/>
          <p:nvPr/>
        </p:nvGrpSpPr>
        <p:grpSpPr>
          <a:xfrm>
            <a:off x="5108040" y="1260000"/>
            <a:ext cx="1111680" cy="253800"/>
            <a:chOff x="5108040" y="1260000"/>
            <a:chExt cx="1111680" cy="253800"/>
          </a:xfrm>
        </p:grpSpPr>
        <p:sp>
          <p:nvSpPr>
            <p:cNvPr id="280" name="CustomShape 32"/>
            <p:cNvSpPr/>
            <p:nvPr/>
          </p:nvSpPr>
          <p:spPr>
            <a:xfrm rot="2700000">
              <a:off x="512640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81" name="CustomShape 33"/>
            <p:cNvSpPr/>
            <p:nvPr/>
          </p:nvSpPr>
          <p:spPr>
            <a:xfrm>
              <a:off x="531720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March</a:t>
              </a:r>
              <a:endParaRPr b="0" lang="en-GB" sz="1400" spc="-1" strike="noStrike">
                <a:latin typeface="Arial"/>
              </a:endParaRPr>
            </a:p>
          </p:txBody>
        </p:sp>
      </p:grpSp>
      <p:grpSp>
        <p:nvGrpSpPr>
          <p:cNvPr id="282" name="Group 34"/>
          <p:cNvGrpSpPr/>
          <p:nvPr/>
        </p:nvGrpSpPr>
        <p:grpSpPr>
          <a:xfrm>
            <a:off x="6692760" y="1260000"/>
            <a:ext cx="1111320" cy="253800"/>
            <a:chOff x="6692760" y="1260000"/>
            <a:chExt cx="1111320" cy="253800"/>
          </a:xfrm>
        </p:grpSpPr>
        <p:sp>
          <p:nvSpPr>
            <p:cNvPr id="283" name="CustomShape 35"/>
            <p:cNvSpPr/>
            <p:nvPr/>
          </p:nvSpPr>
          <p:spPr>
            <a:xfrm rot="2700000">
              <a:off x="671112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284" name="CustomShape 36"/>
            <p:cNvSpPr/>
            <p:nvPr/>
          </p:nvSpPr>
          <p:spPr>
            <a:xfrm>
              <a:off x="690156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April</a:t>
              </a:r>
              <a:endParaRPr b="0" lang="en-GB" sz="1400" spc="-1" strike="noStrike">
                <a:latin typeface="Arial"/>
              </a:endParaRPr>
            </a:p>
          </p:txBody>
        </p:sp>
      </p:grpSp>
      <p:sp>
        <p:nvSpPr>
          <p:cNvPr id="285" name="CustomShape 37"/>
          <p:cNvSpPr/>
          <p:nvPr/>
        </p:nvSpPr>
        <p:spPr>
          <a:xfrm>
            <a:off x="5154840" y="3059280"/>
            <a:ext cx="1452240" cy="493200"/>
          </a:xfrm>
          <a:prstGeom prst="roundRect">
            <a:avLst>
              <a:gd name="adj" fmla="val 16667"/>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404040"/>
                </a:solidFill>
                <a:latin typeface="Segoe UI"/>
                <a:ea typeface="Ebrima"/>
              </a:rPr>
              <a:t>Lorem ipsum.</a:t>
            </a:r>
            <a:endParaRPr b="0" lang="en-GB" sz="1400" spc="-1" strike="noStrike">
              <a:latin typeface="Arial"/>
            </a:endParaRPr>
          </a:p>
        </p:txBody>
      </p:sp>
      <p:sp>
        <p:nvSpPr>
          <p:cNvPr id="286" name="CustomShape 38"/>
          <p:cNvSpPr/>
          <p:nvPr/>
        </p:nvSpPr>
        <p:spPr>
          <a:xfrm>
            <a:off x="6739560" y="3059280"/>
            <a:ext cx="1452240" cy="493200"/>
          </a:xfrm>
          <a:prstGeom prst="roundRect">
            <a:avLst>
              <a:gd name="adj" fmla="val 16667"/>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404040"/>
                </a:solidFill>
                <a:latin typeface="Segoe UI"/>
                <a:ea typeface="Ebrima"/>
              </a:rPr>
              <a:t>Lorem ipsum.</a:t>
            </a:r>
            <a:endParaRPr b="0" lang="en-GB" sz="1400" spc="-1" strike="noStrike">
              <a:latin typeface="Arial"/>
            </a:endParaRPr>
          </a:p>
        </p:txBody>
      </p:sp>
      <p:sp>
        <p:nvSpPr>
          <p:cNvPr id="287" name="CustomShape 39"/>
          <p:cNvSpPr/>
          <p:nvPr/>
        </p:nvSpPr>
        <p:spPr>
          <a:xfrm>
            <a:off x="8324280" y="3059280"/>
            <a:ext cx="1452240" cy="493200"/>
          </a:xfrm>
          <a:prstGeom prst="roundRect">
            <a:avLst>
              <a:gd name="adj" fmla="val 16667"/>
            </a:avLst>
          </a:prstGeom>
          <a:solidFill>
            <a:srgbClr val="ffbe00"/>
          </a:solid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404040"/>
                </a:solidFill>
                <a:latin typeface="Segoe UI"/>
                <a:ea typeface="Ebrima"/>
              </a:rPr>
              <a:t>Lorem ipsum.</a:t>
            </a:r>
            <a:endParaRPr b="0" lang="en-GB" sz="1400" spc="-1" strike="noStrike">
              <a:latin typeface="Arial"/>
            </a:endParaRPr>
          </a:p>
        </p:txBody>
      </p:sp>
      <p:sp>
        <p:nvSpPr>
          <p:cNvPr id="288" name="CustomShape 40"/>
          <p:cNvSpPr/>
          <p:nvPr/>
        </p:nvSpPr>
        <p:spPr>
          <a:xfrm>
            <a:off x="1985760" y="4191480"/>
            <a:ext cx="1452240" cy="493200"/>
          </a:xfrm>
          <a:prstGeom prst="roundRect">
            <a:avLst>
              <a:gd name="adj" fmla="val 16667"/>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f2f2f2"/>
                </a:solidFill>
                <a:latin typeface="Segoe UI"/>
                <a:ea typeface="Ebrima"/>
              </a:rPr>
              <a:t>Lorem ipsum.</a:t>
            </a:r>
            <a:endParaRPr b="0" lang="en-GB" sz="1400" spc="-1" strike="noStrike">
              <a:latin typeface="Arial"/>
            </a:endParaRPr>
          </a:p>
        </p:txBody>
      </p:sp>
      <p:sp>
        <p:nvSpPr>
          <p:cNvPr id="289" name="CustomShape 41"/>
          <p:cNvSpPr/>
          <p:nvPr/>
        </p:nvSpPr>
        <p:spPr>
          <a:xfrm>
            <a:off x="5154840" y="4191480"/>
            <a:ext cx="1452240" cy="493200"/>
          </a:xfrm>
          <a:prstGeom prst="roundRect">
            <a:avLst>
              <a:gd name="adj" fmla="val 16667"/>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f2f2f2"/>
                </a:solidFill>
                <a:latin typeface="Segoe UI"/>
                <a:ea typeface="Ebrima"/>
              </a:rPr>
              <a:t>Lorem ipsum.</a:t>
            </a:r>
            <a:endParaRPr b="0" lang="en-GB" sz="1400" spc="-1" strike="noStrike">
              <a:latin typeface="Arial"/>
            </a:endParaRPr>
          </a:p>
        </p:txBody>
      </p:sp>
      <p:sp>
        <p:nvSpPr>
          <p:cNvPr id="290" name="CustomShape 42"/>
          <p:cNvSpPr/>
          <p:nvPr/>
        </p:nvSpPr>
        <p:spPr>
          <a:xfrm>
            <a:off x="8324280" y="4191480"/>
            <a:ext cx="1452240" cy="493200"/>
          </a:xfrm>
          <a:prstGeom prst="roundRect">
            <a:avLst>
              <a:gd name="adj" fmla="val 16667"/>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f2f2f2"/>
                </a:solidFill>
                <a:latin typeface="Segoe UI"/>
                <a:ea typeface="Ebrima"/>
              </a:rPr>
              <a:t>Lorem ipsum.</a:t>
            </a:r>
            <a:endParaRPr b="0" lang="en-GB" sz="1400" spc="-1" strike="noStrike">
              <a:latin typeface="Arial"/>
            </a:endParaRPr>
          </a:p>
        </p:txBody>
      </p:sp>
      <p:sp>
        <p:nvSpPr>
          <p:cNvPr id="291" name="CustomShape 43"/>
          <p:cNvSpPr/>
          <p:nvPr/>
        </p:nvSpPr>
        <p:spPr>
          <a:xfrm>
            <a:off x="1985760" y="5323680"/>
            <a:ext cx="1452240" cy="493200"/>
          </a:xfrm>
          <a:prstGeom prst="roundRect">
            <a:avLst>
              <a:gd name="adj" fmla="val 16667"/>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404040"/>
                </a:solidFill>
                <a:latin typeface="Segoe UI"/>
                <a:ea typeface="Ebrima"/>
              </a:rPr>
              <a:t>Lorem ipsum.</a:t>
            </a:r>
            <a:endParaRPr b="0" lang="en-GB" sz="1400" spc="-1" strike="noStrike">
              <a:latin typeface="Arial"/>
            </a:endParaRPr>
          </a:p>
        </p:txBody>
      </p:sp>
      <p:sp>
        <p:nvSpPr>
          <p:cNvPr id="292" name="CustomShape 44"/>
          <p:cNvSpPr/>
          <p:nvPr/>
        </p:nvSpPr>
        <p:spPr>
          <a:xfrm>
            <a:off x="5154480" y="5323680"/>
            <a:ext cx="3037320" cy="493200"/>
          </a:xfrm>
          <a:prstGeom prst="roundRect">
            <a:avLst>
              <a:gd name="adj" fmla="val 16667"/>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404040"/>
                </a:solidFill>
                <a:latin typeface="Segoe UI"/>
                <a:ea typeface="Ebrima"/>
              </a:rPr>
              <a:t>Lorem ipsum.</a:t>
            </a:r>
            <a:endParaRPr b="0" lang="en-GB" sz="1400" spc="-1" strike="noStrike">
              <a:latin typeface="Arial"/>
            </a:endParaRPr>
          </a:p>
        </p:txBody>
      </p:sp>
      <p:sp>
        <p:nvSpPr>
          <p:cNvPr id="293" name="CustomShape 45"/>
          <p:cNvSpPr/>
          <p:nvPr/>
        </p:nvSpPr>
        <p:spPr>
          <a:xfrm>
            <a:off x="8324280" y="5323680"/>
            <a:ext cx="1452240" cy="493200"/>
          </a:xfrm>
          <a:prstGeom prst="roundRect">
            <a:avLst>
              <a:gd name="adj" fmla="val 16667"/>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404040"/>
                </a:solidFill>
                <a:latin typeface="Segoe UI"/>
                <a:ea typeface="Ebrima"/>
              </a:rPr>
              <a:t>Lorem ipsum.</a:t>
            </a:r>
            <a:endParaRPr b="0" lang="en-GB" sz="1400" spc="-1" strike="noStrike">
              <a:latin typeface="Arial"/>
            </a:endParaRPr>
          </a:p>
        </p:txBody>
      </p:sp>
      <p:sp>
        <p:nvSpPr>
          <p:cNvPr id="294" name="CustomShape 46"/>
          <p:cNvSpPr/>
          <p:nvPr/>
        </p:nvSpPr>
        <p:spPr>
          <a:xfrm>
            <a:off x="9909000" y="5323680"/>
            <a:ext cx="1452240" cy="493200"/>
          </a:xfrm>
          <a:prstGeom prst="roundRect">
            <a:avLst>
              <a:gd name="adj" fmla="val 16667"/>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en-GB" sz="1400" spc="-1" strike="noStrike">
                <a:solidFill>
                  <a:srgbClr val="404040"/>
                </a:solidFill>
                <a:latin typeface="Segoe UI"/>
                <a:ea typeface="Ebrima"/>
              </a:rPr>
              <a:t>Lorem ipsum.</a:t>
            </a:r>
            <a:endParaRPr b="0" lang="en-GB" sz="1400" spc="-1" strike="noStrike">
              <a:latin typeface="Arial"/>
            </a:endParaRPr>
          </a:p>
        </p:txBody>
      </p:sp>
      <p:sp>
        <p:nvSpPr>
          <p:cNvPr id="295" name="CustomShape 47"/>
          <p:cNvSpPr/>
          <p:nvPr/>
        </p:nvSpPr>
        <p:spPr>
          <a:xfrm>
            <a:off x="634680" y="1676160"/>
            <a:ext cx="880560" cy="88056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296" name="CustomShape 48"/>
          <p:cNvSpPr/>
          <p:nvPr/>
        </p:nvSpPr>
        <p:spPr>
          <a:xfrm>
            <a:off x="634680" y="2827440"/>
            <a:ext cx="880560" cy="88056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297" name="CustomShape 49"/>
          <p:cNvSpPr/>
          <p:nvPr/>
        </p:nvSpPr>
        <p:spPr>
          <a:xfrm>
            <a:off x="628200" y="3978720"/>
            <a:ext cx="880560" cy="88056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298" name="CustomShape 50"/>
          <p:cNvSpPr/>
          <p:nvPr/>
        </p:nvSpPr>
        <p:spPr>
          <a:xfrm>
            <a:off x="628920" y="5130000"/>
            <a:ext cx="880560" cy="88056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grpSp>
        <p:nvGrpSpPr>
          <p:cNvPr id="299" name="Group 51"/>
          <p:cNvGrpSpPr/>
          <p:nvPr/>
        </p:nvGrpSpPr>
        <p:grpSpPr>
          <a:xfrm>
            <a:off x="931680" y="1977840"/>
            <a:ext cx="286560" cy="276840"/>
            <a:chOff x="931680" y="1977840"/>
            <a:chExt cx="286560" cy="276840"/>
          </a:xfrm>
        </p:grpSpPr>
        <p:sp>
          <p:nvSpPr>
            <p:cNvPr id="300" name="CustomShape 52"/>
            <p:cNvSpPr/>
            <p:nvPr/>
          </p:nvSpPr>
          <p:spPr>
            <a:xfrm>
              <a:off x="941400" y="1977840"/>
              <a:ext cx="266760" cy="78840"/>
            </a:xfrm>
            <a:custGeom>
              <a:avLst/>
              <a:gdLst/>
              <a:ahLst/>
              <a:rect l="l" t="t" r="r" b="b"/>
              <a:pathLst>
                <a:path w="807" h="240">
                  <a:moveTo>
                    <a:pt x="407" y="1"/>
                  </a:moveTo>
                  <a:lnTo>
                    <a:pt x="403" y="0"/>
                  </a:lnTo>
                  <a:lnTo>
                    <a:pt x="399" y="1"/>
                  </a:lnTo>
                  <a:lnTo>
                    <a:pt x="0" y="115"/>
                  </a:lnTo>
                  <a:lnTo>
                    <a:pt x="403" y="240"/>
                  </a:lnTo>
                  <a:lnTo>
                    <a:pt x="807" y="115"/>
                  </a:lnTo>
                  <a:lnTo>
                    <a:pt x="407" y="1"/>
                  </a:lnTo>
                  <a:close/>
                </a:path>
              </a:pathLst>
            </a:custGeom>
            <a:solidFill>
              <a:srgbClr val="f2f2f2"/>
            </a:solidFill>
            <a:ln>
              <a:noFill/>
            </a:ln>
          </p:spPr>
          <p:style>
            <a:lnRef idx="0"/>
            <a:fillRef idx="0"/>
            <a:effectRef idx="0"/>
            <a:fontRef idx="minor"/>
          </p:style>
        </p:sp>
        <p:sp>
          <p:nvSpPr>
            <p:cNvPr id="301" name="CustomShape 53"/>
            <p:cNvSpPr/>
            <p:nvPr/>
          </p:nvSpPr>
          <p:spPr>
            <a:xfrm>
              <a:off x="1080000" y="2022480"/>
              <a:ext cx="138240" cy="232200"/>
            </a:xfrm>
            <a:custGeom>
              <a:avLst/>
              <a:gdLst/>
              <a:ahLst/>
              <a:rect l="l" t="t" r="r" b="b"/>
              <a:pathLst>
                <a:path w="422" h="703">
                  <a:moveTo>
                    <a:pt x="0" y="131"/>
                  </a:moveTo>
                  <a:lnTo>
                    <a:pt x="0" y="703"/>
                  </a:lnTo>
                  <a:lnTo>
                    <a:pt x="412" y="541"/>
                  </a:lnTo>
                  <a:lnTo>
                    <a:pt x="416" y="539"/>
                  </a:lnTo>
                  <a:lnTo>
                    <a:pt x="419" y="535"/>
                  </a:lnTo>
                  <a:lnTo>
                    <a:pt x="422" y="531"/>
                  </a:lnTo>
                  <a:lnTo>
                    <a:pt x="422" y="527"/>
                  </a:lnTo>
                  <a:lnTo>
                    <a:pt x="422" y="0"/>
                  </a:lnTo>
                  <a:lnTo>
                    <a:pt x="0" y="131"/>
                  </a:lnTo>
                  <a:close/>
                </a:path>
              </a:pathLst>
            </a:custGeom>
            <a:solidFill>
              <a:srgbClr val="f2f2f2"/>
            </a:solidFill>
            <a:ln>
              <a:noFill/>
            </a:ln>
          </p:spPr>
          <p:style>
            <a:lnRef idx="0"/>
            <a:fillRef idx="0"/>
            <a:effectRef idx="0"/>
            <a:fontRef idx="minor"/>
          </p:style>
        </p:sp>
        <p:sp>
          <p:nvSpPr>
            <p:cNvPr id="302" name="CustomShape 54"/>
            <p:cNvSpPr/>
            <p:nvPr/>
          </p:nvSpPr>
          <p:spPr>
            <a:xfrm>
              <a:off x="931680" y="2022480"/>
              <a:ext cx="138240" cy="232200"/>
            </a:xfrm>
            <a:custGeom>
              <a:avLst/>
              <a:gdLst/>
              <a:ahLst/>
              <a:rect l="l" t="t" r="r" b="b"/>
              <a:pathLst>
                <a:path w="421" h="703">
                  <a:moveTo>
                    <a:pt x="0" y="527"/>
                  </a:moveTo>
                  <a:lnTo>
                    <a:pt x="1" y="531"/>
                  </a:lnTo>
                  <a:lnTo>
                    <a:pt x="3" y="535"/>
                  </a:lnTo>
                  <a:lnTo>
                    <a:pt x="5" y="539"/>
                  </a:lnTo>
                  <a:lnTo>
                    <a:pt x="9" y="541"/>
                  </a:lnTo>
                  <a:lnTo>
                    <a:pt x="421" y="703"/>
                  </a:lnTo>
                  <a:lnTo>
                    <a:pt x="421" y="131"/>
                  </a:lnTo>
                  <a:lnTo>
                    <a:pt x="0" y="0"/>
                  </a:lnTo>
                  <a:lnTo>
                    <a:pt x="0" y="527"/>
                  </a:lnTo>
                  <a:close/>
                </a:path>
              </a:pathLst>
            </a:custGeom>
            <a:solidFill>
              <a:srgbClr val="f2f2f2"/>
            </a:solidFill>
            <a:ln>
              <a:noFill/>
            </a:ln>
          </p:spPr>
          <p:style>
            <a:lnRef idx="0"/>
            <a:fillRef idx="0"/>
            <a:effectRef idx="0"/>
            <a:fontRef idx="minor"/>
          </p:style>
        </p:sp>
      </p:grpSp>
      <p:grpSp>
        <p:nvGrpSpPr>
          <p:cNvPr id="303" name="Group 55"/>
          <p:cNvGrpSpPr/>
          <p:nvPr/>
        </p:nvGrpSpPr>
        <p:grpSpPr>
          <a:xfrm>
            <a:off x="939240" y="3132720"/>
            <a:ext cx="271440" cy="270000"/>
            <a:chOff x="939240" y="3132720"/>
            <a:chExt cx="271440" cy="270000"/>
          </a:xfrm>
        </p:grpSpPr>
        <p:sp>
          <p:nvSpPr>
            <p:cNvPr id="304" name="CustomShape 56"/>
            <p:cNvSpPr/>
            <p:nvPr/>
          </p:nvSpPr>
          <p:spPr>
            <a:xfrm>
              <a:off x="1017360" y="3132720"/>
              <a:ext cx="71640" cy="89640"/>
            </a:xfrm>
            <a:custGeom>
              <a:avLst/>
              <a:gdLst/>
              <a:ahLst/>
              <a:rect l="l" t="t" r="r" b="b"/>
              <a:pathLst>
                <a:path w="240" h="300">
                  <a:moveTo>
                    <a:pt x="26" y="144"/>
                  </a:moveTo>
                  <a:lnTo>
                    <a:pt x="105" y="54"/>
                  </a:lnTo>
                  <a:lnTo>
                    <a:pt x="105" y="285"/>
                  </a:lnTo>
                  <a:lnTo>
                    <a:pt x="105" y="288"/>
                  </a:lnTo>
                  <a:lnTo>
                    <a:pt x="106" y="291"/>
                  </a:lnTo>
                  <a:lnTo>
                    <a:pt x="107" y="293"/>
                  </a:lnTo>
                  <a:lnTo>
                    <a:pt x="109" y="296"/>
                  </a:lnTo>
                  <a:lnTo>
                    <a:pt x="111" y="298"/>
                  </a:lnTo>
                  <a:lnTo>
                    <a:pt x="113" y="299"/>
                  </a:lnTo>
                  <a:lnTo>
                    <a:pt x="117" y="300"/>
                  </a:lnTo>
                  <a:lnTo>
                    <a:pt x="120" y="300"/>
                  </a:lnTo>
                  <a:lnTo>
                    <a:pt x="122" y="300"/>
                  </a:lnTo>
                  <a:lnTo>
                    <a:pt x="125" y="299"/>
                  </a:lnTo>
                  <a:lnTo>
                    <a:pt x="127" y="298"/>
                  </a:lnTo>
                  <a:lnTo>
                    <a:pt x="131" y="296"/>
                  </a:lnTo>
                  <a:lnTo>
                    <a:pt x="132" y="293"/>
                  </a:lnTo>
                  <a:lnTo>
                    <a:pt x="134" y="291"/>
                  </a:lnTo>
                  <a:lnTo>
                    <a:pt x="134" y="288"/>
                  </a:lnTo>
                  <a:lnTo>
                    <a:pt x="135" y="285"/>
                  </a:lnTo>
                  <a:lnTo>
                    <a:pt x="135" y="54"/>
                  </a:lnTo>
                  <a:lnTo>
                    <a:pt x="213" y="144"/>
                  </a:lnTo>
                  <a:lnTo>
                    <a:pt x="216" y="147"/>
                  </a:lnTo>
                  <a:lnTo>
                    <a:pt x="219" y="149"/>
                  </a:lnTo>
                  <a:lnTo>
                    <a:pt x="222" y="150"/>
                  </a:lnTo>
                  <a:lnTo>
                    <a:pt x="225" y="150"/>
                  </a:lnTo>
                  <a:lnTo>
                    <a:pt x="230" y="149"/>
                  </a:lnTo>
                  <a:lnTo>
                    <a:pt x="235" y="147"/>
                  </a:lnTo>
                  <a:lnTo>
                    <a:pt x="237" y="144"/>
                  </a:lnTo>
                  <a:lnTo>
                    <a:pt x="238" y="141"/>
                  </a:lnTo>
                  <a:lnTo>
                    <a:pt x="239" y="139"/>
                  </a:lnTo>
                  <a:lnTo>
                    <a:pt x="240" y="136"/>
                  </a:lnTo>
                  <a:lnTo>
                    <a:pt x="240" y="133"/>
                  </a:lnTo>
                  <a:lnTo>
                    <a:pt x="239" y="130"/>
                  </a:lnTo>
                  <a:lnTo>
                    <a:pt x="238" y="127"/>
                  </a:lnTo>
                  <a:lnTo>
                    <a:pt x="236" y="125"/>
                  </a:lnTo>
                  <a:lnTo>
                    <a:pt x="131" y="5"/>
                  </a:lnTo>
                  <a:lnTo>
                    <a:pt x="131" y="5"/>
                  </a:lnTo>
                  <a:lnTo>
                    <a:pt x="131" y="4"/>
                  </a:lnTo>
                  <a:lnTo>
                    <a:pt x="128" y="3"/>
                  </a:lnTo>
                  <a:lnTo>
                    <a:pt x="125" y="1"/>
                  </a:lnTo>
                  <a:lnTo>
                    <a:pt x="123" y="0"/>
                  </a:lnTo>
                  <a:lnTo>
                    <a:pt x="120" y="0"/>
                  </a:lnTo>
                  <a:lnTo>
                    <a:pt x="117" y="0"/>
                  </a:lnTo>
                  <a:lnTo>
                    <a:pt x="113" y="1"/>
                  </a:lnTo>
                  <a:lnTo>
                    <a:pt x="111" y="3"/>
                  </a:lnTo>
                  <a:lnTo>
                    <a:pt x="108" y="4"/>
                  </a:lnTo>
                  <a:lnTo>
                    <a:pt x="108" y="5"/>
                  </a:lnTo>
                  <a:lnTo>
                    <a:pt x="108" y="5"/>
                  </a:lnTo>
                  <a:lnTo>
                    <a:pt x="3" y="125"/>
                  </a:lnTo>
                  <a:lnTo>
                    <a:pt x="1" y="127"/>
                  </a:lnTo>
                  <a:lnTo>
                    <a:pt x="0" y="130"/>
                  </a:lnTo>
                  <a:lnTo>
                    <a:pt x="0" y="133"/>
                  </a:lnTo>
                  <a:lnTo>
                    <a:pt x="0" y="136"/>
                  </a:lnTo>
                  <a:lnTo>
                    <a:pt x="0" y="139"/>
                  </a:lnTo>
                  <a:lnTo>
                    <a:pt x="1" y="141"/>
                  </a:lnTo>
                  <a:lnTo>
                    <a:pt x="2" y="144"/>
                  </a:lnTo>
                  <a:lnTo>
                    <a:pt x="4" y="147"/>
                  </a:lnTo>
                  <a:lnTo>
                    <a:pt x="7" y="148"/>
                  </a:lnTo>
                  <a:lnTo>
                    <a:pt x="10" y="149"/>
                  </a:lnTo>
                  <a:lnTo>
                    <a:pt x="13" y="150"/>
                  </a:lnTo>
                  <a:lnTo>
                    <a:pt x="15" y="150"/>
                  </a:lnTo>
                  <a:lnTo>
                    <a:pt x="18" y="150"/>
                  </a:lnTo>
                  <a:lnTo>
                    <a:pt x="21" y="149"/>
                  </a:lnTo>
                  <a:lnTo>
                    <a:pt x="23" y="147"/>
                  </a:lnTo>
                  <a:lnTo>
                    <a:pt x="26" y="144"/>
                  </a:lnTo>
                  <a:close/>
                </a:path>
              </a:pathLst>
            </a:custGeom>
            <a:solidFill>
              <a:srgbClr val="f2f2f2"/>
            </a:solidFill>
            <a:ln>
              <a:noFill/>
            </a:ln>
          </p:spPr>
          <p:style>
            <a:lnRef idx="0"/>
            <a:fillRef idx="0"/>
            <a:effectRef idx="0"/>
            <a:fontRef idx="minor"/>
          </p:style>
        </p:sp>
        <p:sp>
          <p:nvSpPr>
            <p:cNvPr id="305" name="CustomShape 57"/>
            <p:cNvSpPr/>
            <p:nvPr/>
          </p:nvSpPr>
          <p:spPr>
            <a:xfrm>
              <a:off x="939240" y="3168720"/>
              <a:ext cx="271440" cy="234000"/>
            </a:xfrm>
            <a:custGeom>
              <a:avLst/>
              <a:gdLst/>
              <a:ahLst/>
              <a:rect l="l" t="t" r="r" b="b"/>
              <a:pathLst>
                <a:path w="901" h="781">
                  <a:moveTo>
                    <a:pt x="886" y="0"/>
                  </a:moveTo>
                  <a:lnTo>
                    <a:pt x="754" y="0"/>
                  </a:lnTo>
                  <a:lnTo>
                    <a:pt x="749" y="1"/>
                  </a:lnTo>
                  <a:lnTo>
                    <a:pt x="745" y="3"/>
                  </a:lnTo>
                  <a:lnTo>
                    <a:pt x="741" y="6"/>
                  </a:lnTo>
                  <a:lnTo>
                    <a:pt x="739" y="12"/>
                  </a:lnTo>
                  <a:lnTo>
                    <a:pt x="691" y="210"/>
                  </a:lnTo>
                  <a:lnTo>
                    <a:pt x="15" y="210"/>
                  </a:lnTo>
                  <a:lnTo>
                    <a:pt x="11" y="211"/>
                  </a:lnTo>
                  <a:lnTo>
                    <a:pt x="8" y="212"/>
                  </a:lnTo>
                  <a:lnTo>
                    <a:pt x="5" y="214"/>
                  </a:lnTo>
                  <a:lnTo>
                    <a:pt x="3" y="216"/>
                  </a:lnTo>
                  <a:lnTo>
                    <a:pt x="1" y="220"/>
                  </a:lnTo>
                  <a:lnTo>
                    <a:pt x="0" y="223"/>
                  </a:lnTo>
                  <a:lnTo>
                    <a:pt x="0" y="226"/>
                  </a:lnTo>
                  <a:lnTo>
                    <a:pt x="1" y="230"/>
                  </a:lnTo>
                  <a:lnTo>
                    <a:pt x="114" y="590"/>
                  </a:lnTo>
                  <a:lnTo>
                    <a:pt x="117" y="595"/>
                  </a:lnTo>
                  <a:lnTo>
                    <a:pt x="120" y="598"/>
                  </a:lnTo>
                  <a:lnTo>
                    <a:pt x="124" y="600"/>
                  </a:lnTo>
                  <a:lnTo>
                    <a:pt x="128" y="601"/>
                  </a:lnTo>
                  <a:lnTo>
                    <a:pt x="597" y="601"/>
                  </a:lnTo>
                  <a:lnTo>
                    <a:pt x="589" y="631"/>
                  </a:lnTo>
                  <a:lnTo>
                    <a:pt x="180" y="631"/>
                  </a:lnTo>
                  <a:lnTo>
                    <a:pt x="172" y="631"/>
                  </a:lnTo>
                  <a:lnTo>
                    <a:pt x="165" y="632"/>
                  </a:lnTo>
                  <a:lnTo>
                    <a:pt x="158" y="634"/>
                  </a:lnTo>
                  <a:lnTo>
                    <a:pt x="151" y="637"/>
                  </a:lnTo>
                  <a:lnTo>
                    <a:pt x="144" y="640"/>
                  </a:lnTo>
                  <a:lnTo>
                    <a:pt x="138" y="644"/>
                  </a:lnTo>
                  <a:lnTo>
                    <a:pt x="133" y="648"/>
                  </a:lnTo>
                  <a:lnTo>
                    <a:pt x="127" y="653"/>
                  </a:lnTo>
                  <a:lnTo>
                    <a:pt x="122" y="658"/>
                  </a:lnTo>
                  <a:lnTo>
                    <a:pt x="118" y="664"/>
                  </a:lnTo>
                  <a:lnTo>
                    <a:pt x="114" y="671"/>
                  </a:lnTo>
                  <a:lnTo>
                    <a:pt x="111" y="677"/>
                  </a:lnTo>
                  <a:lnTo>
                    <a:pt x="108" y="684"/>
                  </a:lnTo>
                  <a:lnTo>
                    <a:pt x="107" y="691"/>
                  </a:lnTo>
                  <a:lnTo>
                    <a:pt x="106" y="699"/>
                  </a:lnTo>
                  <a:lnTo>
                    <a:pt x="105" y="706"/>
                  </a:lnTo>
                  <a:lnTo>
                    <a:pt x="106" y="714"/>
                  </a:lnTo>
                  <a:lnTo>
                    <a:pt x="107" y="721"/>
                  </a:lnTo>
                  <a:lnTo>
                    <a:pt x="108" y="729"/>
                  </a:lnTo>
                  <a:lnTo>
                    <a:pt x="111" y="735"/>
                  </a:lnTo>
                  <a:lnTo>
                    <a:pt x="114" y="742"/>
                  </a:lnTo>
                  <a:lnTo>
                    <a:pt x="118" y="748"/>
                  </a:lnTo>
                  <a:lnTo>
                    <a:pt x="122" y="753"/>
                  </a:lnTo>
                  <a:lnTo>
                    <a:pt x="127" y="759"/>
                  </a:lnTo>
                  <a:lnTo>
                    <a:pt x="133" y="764"/>
                  </a:lnTo>
                  <a:lnTo>
                    <a:pt x="138" y="768"/>
                  </a:lnTo>
                  <a:lnTo>
                    <a:pt x="144" y="773"/>
                  </a:lnTo>
                  <a:lnTo>
                    <a:pt x="151" y="776"/>
                  </a:lnTo>
                  <a:lnTo>
                    <a:pt x="158" y="778"/>
                  </a:lnTo>
                  <a:lnTo>
                    <a:pt x="165" y="780"/>
                  </a:lnTo>
                  <a:lnTo>
                    <a:pt x="172" y="781"/>
                  </a:lnTo>
                  <a:lnTo>
                    <a:pt x="180" y="781"/>
                  </a:lnTo>
                  <a:lnTo>
                    <a:pt x="188" y="781"/>
                  </a:lnTo>
                  <a:lnTo>
                    <a:pt x="196" y="780"/>
                  </a:lnTo>
                  <a:lnTo>
                    <a:pt x="202" y="778"/>
                  </a:lnTo>
                  <a:lnTo>
                    <a:pt x="210" y="776"/>
                  </a:lnTo>
                  <a:lnTo>
                    <a:pt x="216" y="773"/>
                  </a:lnTo>
                  <a:lnTo>
                    <a:pt x="223" y="768"/>
                  </a:lnTo>
                  <a:lnTo>
                    <a:pt x="228" y="764"/>
                  </a:lnTo>
                  <a:lnTo>
                    <a:pt x="233" y="759"/>
                  </a:lnTo>
                  <a:lnTo>
                    <a:pt x="238" y="753"/>
                  </a:lnTo>
                  <a:lnTo>
                    <a:pt x="243" y="748"/>
                  </a:lnTo>
                  <a:lnTo>
                    <a:pt x="246" y="742"/>
                  </a:lnTo>
                  <a:lnTo>
                    <a:pt x="249" y="735"/>
                  </a:lnTo>
                  <a:lnTo>
                    <a:pt x="252" y="729"/>
                  </a:lnTo>
                  <a:lnTo>
                    <a:pt x="254" y="721"/>
                  </a:lnTo>
                  <a:lnTo>
                    <a:pt x="255" y="714"/>
                  </a:lnTo>
                  <a:lnTo>
                    <a:pt x="255" y="706"/>
                  </a:lnTo>
                  <a:lnTo>
                    <a:pt x="255" y="693"/>
                  </a:lnTo>
                  <a:lnTo>
                    <a:pt x="252" y="682"/>
                  </a:lnTo>
                  <a:lnTo>
                    <a:pt x="246" y="671"/>
                  </a:lnTo>
                  <a:lnTo>
                    <a:pt x="240" y="661"/>
                  </a:lnTo>
                  <a:lnTo>
                    <a:pt x="526" y="661"/>
                  </a:lnTo>
                  <a:lnTo>
                    <a:pt x="520" y="671"/>
                  </a:lnTo>
                  <a:lnTo>
                    <a:pt x="515" y="682"/>
                  </a:lnTo>
                  <a:lnTo>
                    <a:pt x="512" y="693"/>
                  </a:lnTo>
                  <a:lnTo>
                    <a:pt x="511" y="706"/>
                  </a:lnTo>
                  <a:lnTo>
                    <a:pt x="511" y="714"/>
                  </a:lnTo>
                  <a:lnTo>
                    <a:pt x="512" y="721"/>
                  </a:lnTo>
                  <a:lnTo>
                    <a:pt x="514" y="729"/>
                  </a:lnTo>
                  <a:lnTo>
                    <a:pt x="516" y="735"/>
                  </a:lnTo>
                  <a:lnTo>
                    <a:pt x="520" y="742"/>
                  </a:lnTo>
                  <a:lnTo>
                    <a:pt x="524" y="748"/>
                  </a:lnTo>
                  <a:lnTo>
                    <a:pt x="528" y="753"/>
                  </a:lnTo>
                  <a:lnTo>
                    <a:pt x="532" y="759"/>
                  </a:lnTo>
                  <a:lnTo>
                    <a:pt x="538" y="764"/>
                  </a:lnTo>
                  <a:lnTo>
                    <a:pt x="544" y="768"/>
                  </a:lnTo>
                  <a:lnTo>
                    <a:pt x="551" y="773"/>
                  </a:lnTo>
                  <a:lnTo>
                    <a:pt x="557" y="776"/>
                  </a:lnTo>
                  <a:lnTo>
                    <a:pt x="564" y="778"/>
                  </a:lnTo>
                  <a:lnTo>
                    <a:pt x="571" y="780"/>
                  </a:lnTo>
                  <a:lnTo>
                    <a:pt x="579" y="781"/>
                  </a:lnTo>
                  <a:lnTo>
                    <a:pt x="586" y="781"/>
                  </a:lnTo>
                  <a:lnTo>
                    <a:pt x="594" y="781"/>
                  </a:lnTo>
                  <a:lnTo>
                    <a:pt x="601" y="780"/>
                  </a:lnTo>
                  <a:lnTo>
                    <a:pt x="609" y="778"/>
                  </a:lnTo>
                  <a:lnTo>
                    <a:pt x="615" y="776"/>
                  </a:lnTo>
                  <a:lnTo>
                    <a:pt x="621" y="773"/>
                  </a:lnTo>
                  <a:lnTo>
                    <a:pt x="628" y="768"/>
                  </a:lnTo>
                  <a:lnTo>
                    <a:pt x="633" y="764"/>
                  </a:lnTo>
                  <a:lnTo>
                    <a:pt x="639" y="759"/>
                  </a:lnTo>
                  <a:lnTo>
                    <a:pt x="644" y="753"/>
                  </a:lnTo>
                  <a:lnTo>
                    <a:pt x="648" y="748"/>
                  </a:lnTo>
                  <a:lnTo>
                    <a:pt x="652" y="742"/>
                  </a:lnTo>
                  <a:lnTo>
                    <a:pt x="656" y="735"/>
                  </a:lnTo>
                  <a:lnTo>
                    <a:pt x="658" y="729"/>
                  </a:lnTo>
                  <a:lnTo>
                    <a:pt x="660" y="721"/>
                  </a:lnTo>
                  <a:lnTo>
                    <a:pt x="661" y="714"/>
                  </a:lnTo>
                  <a:lnTo>
                    <a:pt x="661" y="706"/>
                  </a:lnTo>
                  <a:lnTo>
                    <a:pt x="660" y="695"/>
                  </a:lnTo>
                  <a:lnTo>
                    <a:pt x="658" y="685"/>
                  </a:lnTo>
                  <a:lnTo>
                    <a:pt x="655" y="675"/>
                  </a:lnTo>
                  <a:lnTo>
                    <a:pt x="649" y="665"/>
                  </a:lnTo>
                  <a:lnTo>
                    <a:pt x="643" y="657"/>
                  </a:lnTo>
                  <a:lnTo>
                    <a:pt x="635" y="650"/>
                  </a:lnTo>
                  <a:lnTo>
                    <a:pt x="628" y="644"/>
                  </a:lnTo>
                  <a:lnTo>
                    <a:pt x="618" y="639"/>
                  </a:lnTo>
                  <a:lnTo>
                    <a:pt x="630" y="592"/>
                  </a:lnTo>
                  <a:lnTo>
                    <a:pt x="630" y="590"/>
                  </a:lnTo>
                  <a:lnTo>
                    <a:pt x="631" y="589"/>
                  </a:lnTo>
                  <a:lnTo>
                    <a:pt x="717" y="231"/>
                  </a:lnTo>
                  <a:lnTo>
                    <a:pt x="766" y="30"/>
                  </a:lnTo>
                  <a:lnTo>
                    <a:pt x="886" y="30"/>
                  </a:lnTo>
                  <a:lnTo>
                    <a:pt x="889" y="30"/>
                  </a:lnTo>
                  <a:lnTo>
                    <a:pt x="893" y="29"/>
                  </a:lnTo>
                  <a:lnTo>
                    <a:pt x="895" y="28"/>
                  </a:lnTo>
                  <a:lnTo>
                    <a:pt x="897" y="25"/>
                  </a:lnTo>
                  <a:lnTo>
                    <a:pt x="899" y="23"/>
                  </a:lnTo>
                  <a:lnTo>
                    <a:pt x="900" y="21"/>
                  </a:lnTo>
                  <a:lnTo>
                    <a:pt x="901" y="18"/>
                  </a:lnTo>
                  <a:lnTo>
                    <a:pt x="901" y="15"/>
                  </a:lnTo>
                  <a:lnTo>
                    <a:pt x="901" y="12"/>
                  </a:lnTo>
                  <a:lnTo>
                    <a:pt x="900" y="9"/>
                  </a:lnTo>
                  <a:lnTo>
                    <a:pt x="899" y="6"/>
                  </a:lnTo>
                  <a:lnTo>
                    <a:pt x="897" y="4"/>
                  </a:lnTo>
                  <a:lnTo>
                    <a:pt x="895" y="2"/>
                  </a:lnTo>
                  <a:lnTo>
                    <a:pt x="893" y="1"/>
                  </a:lnTo>
                  <a:lnTo>
                    <a:pt x="889" y="0"/>
                  </a:lnTo>
                  <a:lnTo>
                    <a:pt x="886" y="0"/>
                  </a:lnTo>
                  <a:close/>
                </a:path>
              </a:pathLst>
            </a:custGeom>
            <a:solidFill>
              <a:srgbClr val="f2f2f2"/>
            </a:solidFill>
            <a:ln>
              <a:noFill/>
            </a:ln>
          </p:spPr>
          <p:style>
            <a:lnRef idx="0"/>
            <a:fillRef idx="0"/>
            <a:effectRef idx="0"/>
            <a:fontRef idx="minor"/>
          </p:style>
        </p:sp>
      </p:grpSp>
      <p:grpSp>
        <p:nvGrpSpPr>
          <p:cNvPr id="306" name="Group 58"/>
          <p:cNvGrpSpPr/>
          <p:nvPr/>
        </p:nvGrpSpPr>
        <p:grpSpPr>
          <a:xfrm>
            <a:off x="927360" y="4278240"/>
            <a:ext cx="281880" cy="281880"/>
            <a:chOff x="927360" y="4278240"/>
            <a:chExt cx="281880" cy="281880"/>
          </a:xfrm>
        </p:grpSpPr>
        <p:sp>
          <p:nvSpPr>
            <p:cNvPr id="307" name="CustomShape 59"/>
            <p:cNvSpPr/>
            <p:nvPr/>
          </p:nvSpPr>
          <p:spPr>
            <a:xfrm>
              <a:off x="927360" y="4371840"/>
              <a:ext cx="281880" cy="188280"/>
            </a:xfrm>
            <a:custGeom>
              <a:avLst/>
              <a:gdLst/>
              <a:ahLst/>
              <a:rect l="l" t="t"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bg1"/>
            </a:solidFill>
            <a:ln>
              <a:noFill/>
            </a:ln>
          </p:spPr>
          <p:style>
            <a:lnRef idx="0"/>
            <a:fillRef idx="0"/>
            <a:effectRef idx="0"/>
            <a:fontRef idx="minor"/>
          </p:style>
        </p:sp>
        <p:sp>
          <p:nvSpPr>
            <p:cNvPr id="308" name="CustomShape 60"/>
            <p:cNvSpPr/>
            <p:nvPr/>
          </p:nvSpPr>
          <p:spPr>
            <a:xfrm>
              <a:off x="946080" y="4278240"/>
              <a:ext cx="247320" cy="154080"/>
            </a:xfrm>
            <a:custGeom>
              <a:avLst/>
              <a:gdLst/>
              <a:ahLst/>
              <a:rect l="l" t="t"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bg1"/>
            </a:solidFill>
            <a:ln>
              <a:noFill/>
            </a:ln>
          </p:spPr>
          <p:style>
            <a:lnRef idx="0"/>
            <a:fillRef idx="0"/>
            <a:effectRef idx="0"/>
            <a:fontRef idx="minor"/>
          </p:style>
        </p:sp>
      </p:grpSp>
      <p:grpSp>
        <p:nvGrpSpPr>
          <p:cNvPr id="309" name="Group 61"/>
          <p:cNvGrpSpPr/>
          <p:nvPr/>
        </p:nvGrpSpPr>
        <p:grpSpPr>
          <a:xfrm>
            <a:off x="930600" y="5431680"/>
            <a:ext cx="276840" cy="277200"/>
            <a:chOff x="930600" y="5431680"/>
            <a:chExt cx="276840" cy="277200"/>
          </a:xfrm>
        </p:grpSpPr>
        <p:sp>
          <p:nvSpPr>
            <p:cNvPr id="310" name="CustomShape 62"/>
            <p:cNvSpPr/>
            <p:nvPr/>
          </p:nvSpPr>
          <p:spPr>
            <a:xfrm>
              <a:off x="1022400" y="5589720"/>
              <a:ext cx="185040" cy="45720"/>
            </a:xfrm>
            <a:custGeom>
              <a:avLst/>
              <a:gdLst/>
              <a:ahLst/>
              <a:rect l="l" t="t" r="r" b="b"/>
              <a:pathLst>
                <a:path w="601" h="150">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solidFill>
              <a:srgbClr val="f2f2f2"/>
            </a:solidFill>
            <a:ln>
              <a:noFill/>
            </a:ln>
          </p:spPr>
          <p:style>
            <a:lnRef idx="0"/>
            <a:fillRef idx="0"/>
            <a:effectRef idx="0"/>
            <a:fontRef idx="minor"/>
          </p:style>
        </p:sp>
        <p:sp>
          <p:nvSpPr>
            <p:cNvPr id="311" name="CustomShape 63"/>
            <p:cNvSpPr/>
            <p:nvPr/>
          </p:nvSpPr>
          <p:spPr>
            <a:xfrm>
              <a:off x="930600" y="5505480"/>
              <a:ext cx="183600" cy="37800"/>
            </a:xfrm>
            <a:custGeom>
              <a:avLst/>
              <a:gdLst/>
              <a:ahLst/>
              <a:rect l="l" t="t" r="r" b="b"/>
              <a:pathLst>
                <a:path w="602" h="125">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solidFill>
              <a:srgbClr val="f2f2f2"/>
            </a:solidFill>
            <a:ln>
              <a:noFill/>
            </a:ln>
          </p:spPr>
          <p:style>
            <a:lnRef idx="0"/>
            <a:fillRef idx="0"/>
            <a:effectRef idx="0"/>
            <a:fontRef idx="minor"/>
          </p:style>
        </p:sp>
        <p:sp>
          <p:nvSpPr>
            <p:cNvPr id="312" name="CustomShape 64"/>
            <p:cNvSpPr/>
            <p:nvPr/>
          </p:nvSpPr>
          <p:spPr>
            <a:xfrm>
              <a:off x="930600" y="5537520"/>
              <a:ext cx="183600" cy="37800"/>
            </a:xfrm>
            <a:custGeom>
              <a:avLst/>
              <a:gdLst/>
              <a:ahLst/>
              <a:rect l="l" t="t" r="r" b="b"/>
              <a:pathLst>
                <a:path w="602" h="124">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solidFill>
              <a:srgbClr val="f2f2f2"/>
            </a:solidFill>
            <a:ln>
              <a:noFill/>
            </a:ln>
          </p:spPr>
          <p:style>
            <a:lnRef idx="0"/>
            <a:fillRef idx="0"/>
            <a:effectRef idx="0"/>
            <a:fontRef idx="minor"/>
          </p:style>
        </p:sp>
        <p:sp>
          <p:nvSpPr>
            <p:cNvPr id="313" name="CustomShape 65"/>
            <p:cNvSpPr/>
            <p:nvPr/>
          </p:nvSpPr>
          <p:spPr>
            <a:xfrm>
              <a:off x="930600" y="5471640"/>
              <a:ext cx="183600" cy="39600"/>
            </a:xfrm>
            <a:custGeom>
              <a:avLst/>
              <a:gdLst/>
              <a:ahLst/>
              <a:rect l="l" t="t" r="r" b="b"/>
              <a:pathLst>
                <a:path w="602" h="127">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solidFill>
              <a:srgbClr val="f2f2f2"/>
            </a:solidFill>
            <a:ln>
              <a:noFill/>
            </a:ln>
          </p:spPr>
          <p:style>
            <a:lnRef idx="0"/>
            <a:fillRef idx="0"/>
            <a:effectRef idx="0"/>
            <a:fontRef idx="minor"/>
          </p:style>
        </p:sp>
        <p:sp>
          <p:nvSpPr>
            <p:cNvPr id="314" name="CustomShape 66"/>
            <p:cNvSpPr/>
            <p:nvPr/>
          </p:nvSpPr>
          <p:spPr>
            <a:xfrm>
              <a:off x="930600" y="5569920"/>
              <a:ext cx="183600" cy="37800"/>
            </a:xfrm>
            <a:custGeom>
              <a:avLst/>
              <a:gdLst/>
              <a:ahLst/>
              <a:rect l="l" t="t" r="r" b="b"/>
              <a:pathLst>
                <a:path w="602" h="125">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solidFill>
              <a:srgbClr val="f2f2f2"/>
            </a:solidFill>
            <a:ln>
              <a:noFill/>
            </a:ln>
          </p:spPr>
          <p:style>
            <a:lnRef idx="0"/>
            <a:fillRef idx="0"/>
            <a:effectRef idx="0"/>
            <a:fontRef idx="minor"/>
          </p:style>
        </p:sp>
        <p:sp>
          <p:nvSpPr>
            <p:cNvPr id="315" name="CustomShape 67"/>
            <p:cNvSpPr/>
            <p:nvPr/>
          </p:nvSpPr>
          <p:spPr>
            <a:xfrm>
              <a:off x="930600" y="5601960"/>
              <a:ext cx="82440" cy="47160"/>
            </a:xfrm>
            <a:custGeom>
              <a:avLst/>
              <a:gdLst/>
              <a:ahLst/>
              <a:rect l="l" t="t" r="r" b="b"/>
              <a:pathLst>
                <a:path w="271" h="153">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solidFill>
              <a:srgbClr val="f2f2f2"/>
            </a:solidFill>
            <a:ln>
              <a:noFill/>
            </a:ln>
          </p:spPr>
          <p:style>
            <a:lnRef idx="0"/>
            <a:fillRef idx="0"/>
            <a:effectRef idx="0"/>
            <a:fontRef idx="minor"/>
          </p:style>
        </p:sp>
        <p:sp>
          <p:nvSpPr>
            <p:cNvPr id="316" name="CustomShape 68"/>
            <p:cNvSpPr/>
            <p:nvPr/>
          </p:nvSpPr>
          <p:spPr>
            <a:xfrm>
              <a:off x="1022400" y="5661720"/>
              <a:ext cx="185040" cy="47160"/>
            </a:xfrm>
            <a:custGeom>
              <a:avLst/>
              <a:gdLst/>
              <a:ahLst/>
              <a:rect l="l" t="t" r="r" b="b"/>
              <a:pathLst>
                <a:path w="601" h="155">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solidFill>
              <a:srgbClr val="f2f2f2"/>
            </a:solidFill>
            <a:ln>
              <a:noFill/>
            </a:ln>
          </p:spPr>
          <p:style>
            <a:lnRef idx="0"/>
            <a:fillRef idx="0"/>
            <a:effectRef idx="0"/>
            <a:fontRef idx="minor"/>
          </p:style>
        </p:sp>
        <p:sp>
          <p:nvSpPr>
            <p:cNvPr id="317" name="CustomShape 69"/>
            <p:cNvSpPr/>
            <p:nvPr/>
          </p:nvSpPr>
          <p:spPr>
            <a:xfrm>
              <a:off x="1022400" y="5629680"/>
              <a:ext cx="185040" cy="37800"/>
            </a:xfrm>
            <a:custGeom>
              <a:avLst/>
              <a:gdLst/>
              <a:ahLst/>
              <a:rect l="l" t="t" r="r" b="b"/>
              <a:pathLst>
                <a:path w="601" h="125">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solidFill>
              <a:srgbClr val="f2f2f2"/>
            </a:solidFill>
            <a:ln>
              <a:noFill/>
            </a:ln>
          </p:spPr>
          <p:style>
            <a:lnRef idx="0"/>
            <a:fillRef idx="0"/>
            <a:effectRef idx="0"/>
            <a:fontRef idx="minor"/>
          </p:style>
        </p:sp>
        <p:sp>
          <p:nvSpPr>
            <p:cNvPr id="318" name="CustomShape 70"/>
            <p:cNvSpPr/>
            <p:nvPr/>
          </p:nvSpPr>
          <p:spPr>
            <a:xfrm>
              <a:off x="930600" y="5431680"/>
              <a:ext cx="183600" cy="47160"/>
            </a:xfrm>
            <a:custGeom>
              <a:avLst/>
              <a:gdLst/>
              <a:ahLst/>
              <a:rect l="l" t="t" r="r" b="b"/>
              <a:pathLst>
                <a:path w="602" h="15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solidFill>
              <a:srgbClr val="f2f2f2"/>
            </a:solidFill>
            <a:ln>
              <a:noFill/>
            </a:ln>
          </p:spPr>
          <p:style>
            <a:lnRef idx="0"/>
            <a:fillRef idx="0"/>
            <a:effectRef idx="0"/>
            <a:fontRef idx="minor"/>
          </p:style>
        </p:sp>
      </p:grpSp>
      <p:sp>
        <p:nvSpPr>
          <p:cNvPr id="319" name="TextShape 71"/>
          <p:cNvSpPr txBox="1"/>
          <p:nvPr/>
        </p:nvSpPr>
        <p:spPr>
          <a:xfrm>
            <a:off x="838080" y="6356520"/>
            <a:ext cx="2742840" cy="364680"/>
          </a:xfrm>
          <a:prstGeom prst="rect">
            <a:avLst/>
          </a:prstGeom>
          <a:noFill/>
          <a:ln>
            <a:noFill/>
          </a:ln>
        </p:spPr>
        <p:txBody>
          <a:bodyPr anchor="ctr">
            <a:noAutofit/>
          </a:bodyPr>
          <a:p>
            <a:pPr>
              <a:lnSpc>
                <a:spcPct val="100000"/>
              </a:lnSpc>
            </a:pPr>
            <a:fld id="{C97A823A-49E7-491A-B49D-80DE79A277B2}" type="datetime1">
              <a:rPr b="0" lang="en-GB" sz="1200" spc="-1" strike="noStrike">
                <a:solidFill>
                  <a:srgbClr val="8b8b8b"/>
                </a:solidFill>
                <a:latin typeface="Segoe UI"/>
              </a:rPr>
              <a:t>24/04/2019</a:t>
            </a:fld>
            <a:endParaRPr b="0" lang="en-GB" sz="1200" spc="-1" strike="noStrike">
              <a:latin typeface="Times New Roman"/>
            </a:endParaRPr>
          </a:p>
        </p:txBody>
      </p:sp>
      <p:sp>
        <p:nvSpPr>
          <p:cNvPr id="320" name="TextShape 72"/>
          <p:cNvSpPr txBox="1"/>
          <p:nvPr/>
        </p:nvSpPr>
        <p:spPr>
          <a:xfrm>
            <a:off x="8610480" y="6356520"/>
            <a:ext cx="2742840" cy="364680"/>
          </a:xfrm>
          <a:prstGeom prst="rect">
            <a:avLst/>
          </a:prstGeom>
          <a:noFill/>
          <a:ln>
            <a:noFill/>
          </a:ln>
        </p:spPr>
        <p:txBody>
          <a:bodyPr anchor="ctr">
            <a:noAutofit/>
          </a:bodyPr>
          <a:p>
            <a:pPr algn="r">
              <a:lnSpc>
                <a:spcPct val="100000"/>
              </a:lnSpc>
            </a:pPr>
            <a:fld id="{78302726-24EB-4858-9211-E85D3EF03D69}" type="slidenum">
              <a:rPr b="0" lang="en-GB" sz="1200" spc="-1" strike="noStrike">
                <a:solidFill>
                  <a:srgbClr val="8b8b8b"/>
                </a:solidFill>
                <a:latin typeface="Segoe UI"/>
              </a:rPr>
              <a:t>&lt;number&gt;</a:t>
            </a:fld>
            <a:endParaRPr b="0" lang="en-GB" sz="1200" spc="-1" strike="noStrike">
              <a:latin typeface="Times New Roman"/>
            </a:endParaRPr>
          </a:p>
        </p:txBody>
      </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321" name="CustomShape 1"/>
          <p:cNvSpPr/>
          <p:nvPr/>
        </p:nvSpPr>
        <p:spPr>
          <a:xfrm>
            <a:off x="716400" y="299160"/>
            <a:ext cx="10758960" cy="60984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4000" spc="-1" strike="noStrike">
                <a:solidFill>
                  <a:srgbClr val="ffbe00"/>
                </a:solidFill>
                <a:latin typeface="Segoe UI"/>
                <a:ea typeface="Ebrima"/>
              </a:rPr>
              <a:t>THE</a:t>
            </a:r>
            <a:r>
              <a:rPr b="1" lang="en-GB" sz="4000" spc="-1" strike="noStrike">
                <a:solidFill>
                  <a:srgbClr val="404040"/>
                </a:solidFill>
                <a:latin typeface="Segoe UI"/>
                <a:ea typeface="Ebrima"/>
              </a:rPr>
              <a:t> </a:t>
            </a:r>
            <a:r>
              <a:rPr b="1" lang="en-GB" sz="4000" spc="-1" strike="noStrike">
                <a:solidFill>
                  <a:srgbClr val="1c819e"/>
                </a:solidFill>
                <a:latin typeface="Segoe UI"/>
                <a:ea typeface="Ebrima"/>
              </a:rPr>
              <a:t>STAGE</a:t>
            </a:r>
            <a:endParaRPr b="0" lang="en-GB" sz="4000" spc="-1" strike="noStrike">
              <a:latin typeface="Arial"/>
            </a:endParaRPr>
          </a:p>
        </p:txBody>
      </p:sp>
      <p:sp>
        <p:nvSpPr>
          <p:cNvPr id="322" name="CustomShape 2"/>
          <p:cNvSpPr/>
          <p:nvPr/>
        </p:nvSpPr>
        <p:spPr>
          <a:xfrm>
            <a:off x="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323" name="CustomShape 3"/>
          <p:cNvSpPr/>
          <p:nvPr/>
        </p:nvSpPr>
        <p:spPr>
          <a:xfrm>
            <a:off x="2801880" y="6749280"/>
            <a:ext cx="6587640" cy="108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324" name="CustomShape 4"/>
          <p:cNvSpPr/>
          <p:nvPr/>
        </p:nvSpPr>
        <p:spPr>
          <a:xfrm>
            <a:off x="953208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325" name="TextShape 5"/>
          <p:cNvSpPr txBox="1"/>
          <p:nvPr/>
        </p:nvSpPr>
        <p:spPr>
          <a:xfrm>
            <a:off x="838080" y="6356520"/>
            <a:ext cx="2742840" cy="364680"/>
          </a:xfrm>
          <a:prstGeom prst="rect">
            <a:avLst/>
          </a:prstGeom>
          <a:noFill/>
          <a:ln>
            <a:noFill/>
          </a:ln>
        </p:spPr>
        <p:txBody>
          <a:bodyPr anchor="ctr">
            <a:noAutofit/>
          </a:bodyPr>
          <a:p>
            <a:pPr>
              <a:lnSpc>
                <a:spcPct val="100000"/>
              </a:lnSpc>
            </a:pPr>
            <a:fld id="{1C559227-CB77-404D-B944-54488E2BB5F0}" type="datetime1">
              <a:rPr b="0" lang="en-GB" sz="1200" spc="-1" strike="noStrike">
                <a:solidFill>
                  <a:srgbClr val="8b8b8b"/>
                </a:solidFill>
                <a:latin typeface="Segoe UI"/>
              </a:rPr>
              <a:t>24/04/2019</a:t>
            </a:fld>
            <a:endParaRPr b="0" lang="en-GB" sz="1200" spc="-1" strike="noStrike">
              <a:latin typeface="Times New Roman"/>
            </a:endParaRPr>
          </a:p>
        </p:txBody>
      </p:sp>
      <p:sp>
        <p:nvSpPr>
          <p:cNvPr id="326" name="TextShape 6"/>
          <p:cNvSpPr txBox="1"/>
          <p:nvPr/>
        </p:nvSpPr>
        <p:spPr>
          <a:xfrm>
            <a:off x="8610480" y="6356520"/>
            <a:ext cx="2742840" cy="364680"/>
          </a:xfrm>
          <a:prstGeom prst="rect">
            <a:avLst/>
          </a:prstGeom>
          <a:noFill/>
          <a:ln>
            <a:noFill/>
          </a:ln>
        </p:spPr>
        <p:txBody>
          <a:bodyPr anchor="ctr">
            <a:noAutofit/>
          </a:bodyPr>
          <a:p>
            <a:pPr algn="r">
              <a:lnSpc>
                <a:spcPct val="100000"/>
              </a:lnSpc>
            </a:pPr>
            <a:fld id="{549707C1-865D-4233-987F-C723CA1A86B9}" type="slidenum">
              <a:rPr b="0" lang="en-GB" sz="1200" spc="-1" strike="noStrike">
                <a:solidFill>
                  <a:srgbClr val="8b8b8b"/>
                </a:solidFill>
                <a:latin typeface="Segoe UI"/>
              </a:rPr>
              <a:t>&lt;number&gt;</a:t>
            </a:fld>
            <a:endParaRPr b="0" lang="en-GB" sz="1200" spc="-1" strike="noStrike">
              <a:latin typeface="Times New Roman"/>
            </a:endParaRPr>
          </a:p>
        </p:txBody>
      </p:sp>
      <p:sp>
        <p:nvSpPr>
          <p:cNvPr id="327" name="CustomShape 7"/>
          <p:cNvSpPr/>
          <p:nvPr/>
        </p:nvSpPr>
        <p:spPr>
          <a:xfrm>
            <a:off x="801360" y="1439280"/>
            <a:ext cx="2743200" cy="563040"/>
          </a:xfrm>
          <a:prstGeom prst="chevron">
            <a:avLst>
              <a:gd name="adj" fmla="val 50000"/>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328" name="CustomShape 8"/>
          <p:cNvSpPr/>
          <p:nvPr/>
        </p:nvSpPr>
        <p:spPr>
          <a:xfrm>
            <a:off x="3416400" y="1439280"/>
            <a:ext cx="2743200" cy="563040"/>
          </a:xfrm>
          <a:prstGeom prst="chevron">
            <a:avLst>
              <a:gd name="adj" fmla="val 50000"/>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
        <p:nvSpPr>
          <p:cNvPr id="329" name="CustomShape 9"/>
          <p:cNvSpPr/>
          <p:nvPr/>
        </p:nvSpPr>
        <p:spPr>
          <a:xfrm>
            <a:off x="6031800" y="1439280"/>
            <a:ext cx="2743200" cy="563040"/>
          </a:xfrm>
          <a:prstGeom prst="chevron">
            <a:avLst>
              <a:gd name="adj" fmla="val 50000"/>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330" name="CustomShape 10"/>
          <p:cNvSpPr/>
          <p:nvPr/>
        </p:nvSpPr>
        <p:spPr>
          <a:xfrm>
            <a:off x="8647200" y="1439280"/>
            <a:ext cx="2743200" cy="563040"/>
          </a:xfrm>
          <a:prstGeom prst="chevron">
            <a:avLst>
              <a:gd name="adj" fmla="val 50000"/>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
        <p:nvSpPr>
          <p:cNvPr id="331" name="CustomShape 11"/>
          <p:cNvSpPr/>
          <p:nvPr/>
        </p:nvSpPr>
        <p:spPr>
          <a:xfrm>
            <a:off x="2046960" y="1594800"/>
            <a:ext cx="251640" cy="25164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332" name="CustomShape 12"/>
          <p:cNvSpPr/>
          <p:nvPr/>
        </p:nvSpPr>
        <p:spPr>
          <a:xfrm>
            <a:off x="4662360" y="1594800"/>
            <a:ext cx="251640" cy="25164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333" name="CustomShape 13"/>
          <p:cNvSpPr/>
          <p:nvPr/>
        </p:nvSpPr>
        <p:spPr>
          <a:xfrm>
            <a:off x="7277760" y="1594800"/>
            <a:ext cx="251640" cy="25164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334" name="CustomShape 14"/>
          <p:cNvSpPr/>
          <p:nvPr/>
        </p:nvSpPr>
        <p:spPr>
          <a:xfrm>
            <a:off x="9892800" y="1594800"/>
            <a:ext cx="251640" cy="25164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335" name="Line 15"/>
          <p:cNvSpPr/>
          <p:nvPr/>
        </p:nvSpPr>
        <p:spPr>
          <a:xfrm>
            <a:off x="2172960" y="1720800"/>
            <a:ext cx="360" cy="1091880"/>
          </a:xfrm>
          <a:prstGeom prst="line">
            <a:avLst/>
          </a:prstGeom>
          <a:ln w="38160">
            <a:solidFill>
              <a:srgbClr val="404040"/>
            </a:solidFill>
          </a:ln>
        </p:spPr>
        <p:style>
          <a:lnRef idx="1">
            <a:schemeClr val="accent1"/>
          </a:lnRef>
          <a:fillRef idx="0">
            <a:schemeClr val="accent1"/>
          </a:fillRef>
          <a:effectRef idx="0">
            <a:schemeClr val="accent1"/>
          </a:effectRef>
          <a:fontRef idx="minor"/>
        </p:style>
      </p:sp>
      <p:sp>
        <p:nvSpPr>
          <p:cNvPr id="336" name="Line 16"/>
          <p:cNvSpPr/>
          <p:nvPr/>
        </p:nvSpPr>
        <p:spPr>
          <a:xfrm>
            <a:off x="4780440" y="1720800"/>
            <a:ext cx="360" cy="1091880"/>
          </a:xfrm>
          <a:prstGeom prst="line">
            <a:avLst/>
          </a:prstGeom>
          <a:ln w="38160">
            <a:solidFill>
              <a:srgbClr val="404040"/>
            </a:solidFill>
          </a:ln>
        </p:spPr>
        <p:style>
          <a:lnRef idx="1">
            <a:schemeClr val="accent1"/>
          </a:lnRef>
          <a:fillRef idx="0">
            <a:schemeClr val="accent1"/>
          </a:fillRef>
          <a:effectRef idx="0">
            <a:schemeClr val="accent1"/>
          </a:effectRef>
          <a:fontRef idx="minor"/>
        </p:style>
      </p:sp>
      <p:sp>
        <p:nvSpPr>
          <p:cNvPr id="337" name="Line 17"/>
          <p:cNvSpPr/>
          <p:nvPr/>
        </p:nvSpPr>
        <p:spPr>
          <a:xfrm>
            <a:off x="7403400" y="1720800"/>
            <a:ext cx="360" cy="1091880"/>
          </a:xfrm>
          <a:prstGeom prst="line">
            <a:avLst/>
          </a:prstGeom>
          <a:ln w="38160">
            <a:solidFill>
              <a:srgbClr val="404040"/>
            </a:solidFill>
          </a:ln>
        </p:spPr>
        <p:style>
          <a:lnRef idx="1">
            <a:schemeClr val="accent1"/>
          </a:lnRef>
          <a:fillRef idx="0">
            <a:schemeClr val="accent1"/>
          </a:fillRef>
          <a:effectRef idx="0">
            <a:schemeClr val="accent1"/>
          </a:effectRef>
          <a:fontRef idx="minor"/>
        </p:style>
      </p:sp>
      <p:sp>
        <p:nvSpPr>
          <p:cNvPr id="338" name="Line 18"/>
          <p:cNvSpPr/>
          <p:nvPr/>
        </p:nvSpPr>
        <p:spPr>
          <a:xfrm>
            <a:off x="10018800" y="1720800"/>
            <a:ext cx="360" cy="1091880"/>
          </a:xfrm>
          <a:prstGeom prst="line">
            <a:avLst/>
          </a:prstGeom>
          <a:ln w="38160">
            <a:solidFill>
              <a:srgbClr val="404040"/>
            </a:solidFill>
          </a:ln>
        </p:spPr>
        <p:style>
          <a:lnRef idx="1">
            <a:schemeClr val="accent1"/>
          </a:lnRef>
          <a:fillRef idx="0">
            <a:schemeClr val="accent1"/>
          </a:fillRef>
          <a:effectRef idx="0">
            <a:schemeClr val="accent1"/>
          </a:effectRef>
          <a:fontRef idx="minor"/>
        </p:style>
      </p:sp>
      <p:sp>
        <p:nvSpPr>
          <p:cNvPr id="339" name="CustomShape 19"/>
          <p:cNvSpPr/>
          <p:nvPr/>
        </p:nvSpPr>
        <p:spPr>
          <a:xfrm>
            <a:off x="1543680" y="2813040"/>
            <a:ext cx="1258560" cy="1258560"/>
          </a:xfrm>
          <a:prstGeom prst="ellipse">
            <a:avLst/>
          </a:prstGeom>
          <a:noFill/>
          <a:ln w="254160">
            <a:solidFill>
              <a:srgbClr val="ffbe00"/>
            </a:solidFill>
          </a:ln>
        </p:spPr>
        <p:style>
          <a:lnRef idx="2">
            <a:schemeClr val="accent1">
              <a:shade val="50000"/>
            </a:schemeClr>
          </a:lnRef>
          <a:fillRef idx="1">
            <a:schemeClr val="accent1"/>
          </a:fillRef>
          <a:effectRef idx="0">
            <a:schemeClr val="accent1"/>
          </a:effectRef>
          <a:fontRef idx="minor"/>
        </p:style>
      </p:sp>
      <p:sp>
        <p:nvSpPr>
          <p:cNvPr id="340" name="CustomShape 20"/>
          <p:cNvSpPr/>
          <p:nvPr/>
        </p:nvSpPr>
        <p:spPr>
          <a:xfrm>
            <a:off x="4151520" y="2813040"/>
            <a:ext cx="1258560" cy="1258560"/>
          </a:xfrm>
          <a:prstGeom prst="ellipse">
            <a:avLst/>
          </a:prstGeom>
          <a:noFill/>
          <a:ln w="254160">
            <a:solidFill>
              <a:srgbClr val="1c819e"/>
            </a:solidFill>
          </a:ln>
        </p:spPr>
        <p:style>
          <a:lnRef idx="2">
            <a:schemeClr val="accent1">
              <a:shade val="50000"/>
            </a:schemeClr>
          </a:lnRef>
          <a:fillRef idx="1">
            <a:schemeClr val="accent1"/>
          </a:fillRef>
          <a:effectRef idx="0">
            <a:schemeClr val="accent1"/>
          </a:effectRef>
          <a:fontRef idx="minor"/>
        </p:style>
      </p:sp>
      <p:sp>
        <p:nvSpPr>
          <p:cNvPr id="341" name="CustomShape 21"/>
          <p:cNvSpPr/>
          <p:nvPr/>
        </p:nvSpPr>
        <p:spPr>
          <a:xfrm>
            <a:off x="6774120" y="2813040"/>
            <a:ext cx="1258560" cy="1258560"/>
          </a:xfrm>
          <a:prstGeom prst="ellipse">
            <a:avLst/>
          </a:prstGeom>
          <a:noFill/>
          <a:ln w="254160">
            <a:solidFill>
              <a:srgbClr val="ffbe00"/>
            </a:solidFill>
          </a:ln>
        </p:spPr>
        <p:style>
          <a:lnRef idx="2">
            <a:schemeClr val="accent1">
              <a:shade val="50000"/>
            </a:schemeClr>
          </a:lnRef>
          <a:fillRef idx="1">
            <a:schemeClr val="accent1"/>
          </a:fillRef>
          <a:effectRef idx="0">
            <a:schemeClr val="accent1"/>
          </a:effectRef>
          <a:fontRef idx="minor"/>
        </p:style>
      </p:sp>
      <p:sp>
        <p:nvSpPr>
          <p:cNvPr id="342" name="CustomShape 22"/>
          <p:cNvSpPr/>
          <p:nvPr/>
        </p:nvSpPr>
        <p:spPr>
          <a:xfrm>
            <a:off x="9389520" y="2813040"/>
            <a:ext cx="1258560" cy="1258560"/>
          </a:xfrm>
          <a:prstGeom prst="ellipse">
            <a:avLst/>
          </a:prstGeom>
          <a:noFill/>
          <a:ln w="254160">
            <a:solidFill>
              <a:srgbClr val="1c819e"/>
            </a:solidFill>
          </a:ln>
        </p:spPr>
        <p:style>
          <a:lnRef idx="2">
            <a:schemeClr val="accent1">
              <a:shade val="50000"/>
            </a:schemeClr>
          </a:lnRef>
          <a:fillRef idx="1">
            <a:schemeClr val="accent1"/>
          </a:fillRef>
          <a:effectRef idx="0">
            <a:schemeClr val="accent1"/>
          </a:effectRef>
          <a:fontRef idx="minor"/>
        </p:style>
      </p:sp>
      <p:grpSp>
        <p:nvGrpSpPr>
          <p:cNvPr id="343" name="Group 23"/>
          <p:cNvGrpSpPr/>
          <p:nvPr/>
        </p:nvGrpSpPr>
        <p:grpSpPr>
          <a:xfrm>
            <a:off x="1958760" y="3221640"/>
            <a:ext cx="428400" cy="440640"/>
            <a:chOff x="1958760" y="3221640"/>
            <a:chExt cx="428400" cy="440640"/>
          </a:xfrm>
        </p:grpSpPr>
        <p:sp>
          <p:nvSpPr>
            <p:cNvPr id="344" name="CustomShape 24"/>
            <p:cNvSpPr/>
            <p:nvPr/>
          </p:nvSpPr>
          <p:spPr>
            <a:xfrm>
              <a:off x="2133720" y="3221640"/>
              <a:ext cx="253440" cy="248400"/>
            </a:xfrm>
            <a:custGeom>
              <a:avLst/>
              <a:gdLst/>
              <a:ahLst/>
              <a:rect l="l" t="t"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solidFill>
              <a:srgbClr val="ffbe00"/>
            </a:solidFill>
            <a:ln>
              <a:noFill/>
            </a:ln>
          </p:spPr>
          <p:style>
            <a:lnRef idx="0"/>
            <a:fillRef idx="0"/>
            <a:effectRef idx="0"/>
            <a:fontRef idx="minor"/>
          </p:style>
        </p:sp>
        <p:sp>
          <p:nvSpPr>
            <p:cNvPr id="345" name="CustomShape 25"/>
            <p:cNvSpPr/>
            <p:nvPr/>
          </p:nvSpPr>
          <p:spPr>
            <a:xfrm>
              <a:off x="1958760" y="3411360"/>
              <a:ext cx="250920" cy="250920"/>
            </a:xfrm>
            <a:custGeom>
              <a:avLst/>
              <a:gdLst/>
              <a:ahLst/>
              <a:rect l="l" t="t"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solidFill>
              <a:srgbClr val="ffbe00"/>
            </a:solidFill>
            <a:ln>
              <a:noFill/>
            </a:ln>
          </p:spPr>
          <p:style>
            <a:lnRef idx="0"/>
            <a:fillRef idx="0"/>
            <a:effectRef idx="0"/>
            <a:fontRef idx="minor"/>
          </p:style>
        </p:sp>
      </p:grpSp>
      <p:grpSp>
        <p:nvGrpSpPr>
          <p:cNvPr id="346" name="Group 26"/>
          <p:cNvGrpSpPr/>
          <p:nvPr/>
        </p:nvGrpSpPr>
        <p:grpSpPr>
          <a:xfrm>
            <a:off x="4574520" y="3236040"/>
            <a:ext cx="411840" cy="411840"/>
            <a:chOff x="4574520" y="3236040"/>
            <a:chExt cx="411840" cy="411840"/>
          </a:xfrm>
        </p:grpSpPr>
        <p:sp>
          <p:nvSpPr>
            <p:cNvPr id="347" name="CustomShape 27"/>
            <p:cNvSpPr/>
            <p:nvPr/>
          </p:nvSpPr>
          <p:spPr>
            <a:xfrm>
              <a:off x="4743360" y="3236040"/>
              <a:ext cx="243000" cy="243000"/>
            </a:xfrm>
            <a:custGeom>
              <a:avLst/>
              <a:gdLst/>
              <a:ahLst/>
              <a:rect l="l" t="t" r="r" b="b"/>
              <a:pathLst>
                <a:path w="506" h="505">
                  <a:moveTo>
                    <a:pt x="470" y="132"/>
                  </a:moveTo>
                  <a:lnTo>
                    <a:pt x="373" y="35"/>
                  </a:lnTo>
                  <a:lnTo>
                    <a:pt x="364" y="27"/>
                  </a:lnTo>
                  <a:lnTo>
                    <a:pt x="354" y="20"/>
                  </a:lnTo>
                  <a:lnTo>
                    <a:pt x="344" y="14"/>
                  </a:lnTo>
                  <a:lnTo>
                    <a:pt x="334" y="9"/>
                  </a:lnTo>
                  <a:lnTo>
                    <a:pt x="322" y="5"/>
                  </a:lnTo>
                  <a:lnTo>
                    <a:pt x="311" y="3"/>
                  </a:lnTo>
                  <a:lnTo>
                    <a:pt x="300" y="0"/>
                  </a:lnTo>
                  <a:lnTo>
                    <a:pt x="288" y="0"/>
                  </a:lnTo>
                  <a:lnTo>
                    <a:pt x="275" y="0"/>
                  </a:lnTo>
                  <a:lnTo>
                    <a:pt x="264" y="3"/>
                  </a:lnTo>
                  <a:lnTo>
                    <a:pt x="252" y="5"/>
                  </a:lnTo>
                  <a:lnTo>
                    <a:pt x="242" y="9"/>
                  </a:lnTo>
                  <a:lnTo>
                    <a:pt x="231" y="14"/>
                  </a:lnTo>
                  <a:lnTo>
                    <a:pt x="220" y="20"/>
                  </a:lnTo>
                  <a:lnTo>
                    <a:pt x="212" y="27"/>
                  </a:lnTo>
                  <a:lnTo>
                    <a:pt x="202" y="35"/>
                  </a:lnTo>
                  <a:lnTo>
                    <a:pt x="26" y="212"/>
                  </a:lnTo>
                  <a:lnTo>
                    <a:pt x="19" y="219"/>
                  </a:lnTo>
                  <a:lnTo>
                    <a:pt x="13" y="227"/>
                  </a:lnTo>
                  <a:lnTo>
                    <a:pt x="9" y="235"/>
                  </a:lnTo>
                  <a:lnTo>
                    <a:pt x="5" y="245"/>
                  </a:lnTo>
                  <a:lnTo>
                    <a:pt x="3" y="254"/>
                  </a:lnTo>
                  <a:lnTo>
                    <a:pt x="0" y="263"/>
                  </a:lnTo>
                  <a:lnTo>
                    <a:pt x="0" y="273"/>
                  </a:lnTo>
                  <a:lnTo>
                    <a:pt x="0" y="282"/>
                  </a:lnTo>
                  <a:lnTo>
                    <a:pt x="3" y="292"/>
                  </a:lnTo>
                  <a:lnTo>
                    <a:pt x="5" y="302"/>
                  </a:lnTo>
                  <a:lnTo>
                    <a:pt x="8" y="311"/>
                  </a:lnTo>
                  <a:lnTo>
                    <a:pt x="12" y="321"/>
                  </a:lnTo>
                  <a:lnTo>
                    <a:pt x="19" y="332"/>
                  </a:lnTo>
                  <a:lnTo>
                    <a:pt x="25" y="340"/>
                  </a:lnTo>
                  <a:lnTo>
                    <a:pt x="33" y="350"/>
                  </a:lnTo>
                  <a:lnTo>
                    <a:pt x="41" y="360"/>
                  </a:lnTo>
                  <a:lnTo>
                    <a:pt x="45" y="363"/>
                  </a:lnTo>
                  <a:lnTo>
                    <a:pt x="51" y="366"/>
                  </a:lnTo>
                  <a:lnTo>
                    <a:pt x="56" y="367"/>
                  </a:lnTo>
                  <a:lnTo>
                    <a:pt x="62" y="368"/>
                  </a:lnTo>
                  <a:lnTo>
                    <a:pt x="68" y="367"/>
                  </a:lnTo>
                  <a:lnTo>
                    <a:pt x="73" y="366"/>
                  </a:lnTo>
                  <a:lnTo>
                    <a:pt x="79" y="363"/>
                  </a:lnTo>
                  <a:lnTo>
                    <a:pt x="83" y="360"/>
                  </a:lnTo>
                  <a:lnTo>
                    <a:pt x="87" y="354"/>
                  </a:lnTo>
                  <a:lnTo>
                    <a:pt x="89" y="349"/>
                  </a:lnTo>
                  <a:lnTo>
                    <a:pt x="92" y="344"/>
                  </a:lnTo>
                  <a:lnTo>
                    <a:pt x="92" y="338"/>
                  </a:lnTo>
                  <a:lnTo>
                    <a:pt x="92" y="332"/>
                  </a:lnTo>
                  <a:lnTo>
                    <a:pt x="89" y="326"/>
                  </a:lnTo>
                  <a:lnTo>
                    <a:pt x="87" y="321"/>
                  </a:lnTo>
                  <a:lnTo>
                    <a:pt x="83" y="317"/>
                  </a:lnTo>
                  <a:lnTo>
                    <a:pt x="80" y="314"/>
                  </a:lnTo>
                  <a:lnTo>
                    <a:pt x="76" y="307"/>
                  </a:lnTo>
                  <a:lnTo>
                    <a:pt x="70" y="300"/>
                  </a:lnTo>
                  <a:lnTo>
                    <a:pt x="65" y="291"/>
                  </a:lnTo>
                  <a:lnTo>
                    <a:pt x="63" y="287"/>
                  </a:lnTo>
                  <a:lnTo>
                    <a:pt x="62" y="282"/>
                  </a:lnTo>
                  <a:lnTo>
                    <a:pt x="60" y="277"/>
                  </a:lnTo>
                  <a:lnTo>
                    <a:pt x="60" y="273"/>
                  </a:lnTo>
                  <a:lnTo>
                    <a:pt x="60" y="267"/>
                  </a:lnTo>
                  <a:lnTo>
                    <a:pt x="63" y="263"/>
                  </a:lnTo>
                  <a:lnTo>
                    <a:pt x="65" y="259"/>
                  </a:lnTo>
                  <a:lnTo>
                    <a:pt x="68" y="255"/>
                  </a:lnTo>
                  <a:lnTo>
                    <a:pt x="245" y="78"/>
                  </a:lnTo>
                  <a:lnTo>
                    <a:pt x="249" y="73"/>
                  </a:lnTo>
                  <a:lnTo>
                    <a:pt x="254" y="70"/>
                  </a:lnTo>
                  <a:lnTo>
                    <a:pt x="259" y="67"/>
                  </a:lnTo>
                  <a:lnTo>
                    <a:pt x="264" y="65"/>
                  </a:lnTo>
                  <a:lnTo>
                    <a:pt x="270" y="63"/>
                  </a:lnTo>
                  <a:lnTo>
                    <a:pt x="276" y="62"/>
                  </a:lnTo>
                  <a:lnTo>
                    <a:pt x="281" y="61"/>
                  </a:lnTo>
                  <a:lnTo>
                    <a:pt x="288" y="61"/>
                  </a:lnTo>
                  <a:lnTo>
                    <a:pt x="293" y="61"/>
                  </a:lnTo>
                  <a:lnTo>
                    <a:pt x="300" y="62"/>
                  </a:lnTo>
                  <a:lnTo>
                    <a:pt x="305" y="63"/>
                  </a:lnTo>
                  <a:lnTo>
                    <a:pt x="310" y="65"/>
                  </a:lnTo>
                  <a:lnTo>
                    <a:pt x="316" y="67"/>
                  </a:lnTo>
                  <a:lnTo>
                    <a:pt x="321" y="70"/>
                  </a:lnTo>
                  <a:lnTo>
                    <a:pt x="325" y="73"/>
                  </a:lnTo>
                  <a:lnTo>
                    <a:pt x="330" y="78"/>
                  </a:lnTo>
                  <a:lnTo>
                    <a:pt x="427" y="175"/>
                  </a:lnTo>
                  <a:lnTo>
                    <a:pt x="432" y="180"/>
                  </a:lnTo>
                  <a:lnTo>
                    <a:pt x="435" y="185"/>
                  </a:lnTo>
                  <a:lnTo>
                    <a:pt x="438" y="189"/>
                  </a:lnTo>
                  <a:lnTo>
                    <a:pt x="441" y="195"/>
                  </a:lnTo>
                  <a:lnTo>
                    <a:pt x="442" y="200"/>
                  </a:lnTo>
                  <a:lnTo>
                    <a:pt x="444" y="206"/>
                  </a:lnTo>
                  <a:lnTo>
                    <a:pt x="446" y="212"/>
                  </a:lnTo>
                  <a:lnTo>
                    <a:pt x="446" y="218"/>
                  </a:lnTo>
                  <a:lnTo>
                    <a:pt x="446" y="223"/>
                  </a:lnTo>
                  <a:lnTo>
                    <a:pt x="444" y="230"/>
                  </a:lnTo>
                  <a:lnTo>
                    <a:pt x="442" y="235"/>
                  </a:lnTo>
                  <a:lnTo>
                    <a:pt x="441" y="241"/>
                  </a:lnTo>
                  <a:lnTo>
                    <a:pt x="438" y="246"/>
                  </a:lnTo>
                  <a:lnTo>
                    <a:pt x="435" y="251"/>
                  </a:lnTo>
                  <a:lnTo>
                    <a:pt x="432" y="256"/>
                  </a:lnTo>
                  <a:lnTo>
                    <a:pt x="427" y="260"/>
                  </a:lnTo>
                  <a:lnTo>
                    <a:pt x="251" y="437"/>
                  </a:lnTo>
                  <a:lnTo>
                    <a:pt x="246" y="441"/>
                  </a:lnTo>
                  <a:lnTo>
                    <a:pt x="241" y="443"/>
                  </a:lnTo>
                  <a:lnTo>
                    <a:pt x="234" y="445"/>
                  </a:lnTo>
                  <a:lnTo>
                    <a:pt x="228" y="444"/>
                  </a:lnTo>
                  <a:lnTo>
                    <a:pt x="218" y="442"/>
                  </a:lnTo>
                  <a:lnTo>
                    <a:pt x="208" y="438"/>
                  </a:lnTo>
                  <a:lnTo>
                    <a:pt x="199" y="430"/>
                  </a:lnTo>
                  <a:lnTo>
                    <a:pt x="188" y="422"/>
                  </a:lnTo>
                  <a:lnTo>
                    <a:pt x="184" y="419"/>
                  </a:lnTo>
                  <a:lnTo>
                    <a:pt x="178" y="415"/>
                  </a:lnTo>
                  <a:lnTo>
                    <a:pt x="173" y="413"/>
                  </a:lnTo>
                  <a:lnTo>
                    <a:pt x="168" y="413"/>
                  </a:lnTo>
                  <a:lnTo>
                    <a:pt x="161" y="413"/>
                  </a:lnTo>
                  <a:lnTo>
                    <a:pt x="156" y="415"/>
                  </a:lnTo>
                  <a:lnTo>
                    <a:pt x="151" y="419"/>
                  </a:lnTo>
                  <a:lnTo>
                    <a:pt x="146" y="422"/>
                  </a:lnTo>
                  <a:lnTo>
                    <a:pt x="142" y="426"/>
                  </a:lnTo>
                  <a:lnTo>
                    <a:pt x="140" y="432"/>
                  </a:lnTo>
                  <a:lnTo>
                    <a:pt x="138" y="438"/>
                  </a:lnTo>
                  <a:lnTo>
                    <a:pt x="137" y="443"/>
                  </a:lnTo>
                  <a:lnTo>
                    <a:pt x="138" y="449"/>
                  </a:lnTo>
                  <a:lnTo>
                    <a:pt x="140" y="454"/>
                  </a:lnTo>
                  <a:lnTo>
                    <a:pt x="142" y="459"/>
                  </a:lnTo>
                  <a:lnTo>
                    <a:pt x="146" y="465"/>
                  </a:lnTo>
                  <a:lnTo>
                    <a:pt x="155" y="472"/>
                  </a:lnTo>
                  <a:lnTo>
                    <a:pt x="163" y="480"/>
                  </a:lnTo>
                  <a:lnTo>
                    <a:pt x="172" y="486"/>
                  </a:lnTo>
                  <a:lnTo>
                    <a:pt x="182" y="492"/>
                  </a:lnTo>
                  <a:lnTo>
                    <a:pt x="190" y="496"/>
                  </a:lnTo>
                  <a:lnTo>
                    <a:pt x="200" y="500"/>
                  </a:lnTo>
                  <a:lnTo>
                    <a:pt x="210" y="502"/>
                  </a:lnTo>
                  <a:lnTo>
                    <a:pt x="219" y="504"/>
                  </a:lnTo>
                  <a:lnTo>
                    <a:pt x="226" y="505"/>
                  </a:lnTo>
                  <a:lnTo>
                    <a:pt x="232" y="505"/>
                  </a:lnTo>
                  <a:lnTo>
                    <a:pt x="241" y="504"/>
                  </a:lnTo>
                  <a:lnTo>
                    <a:pt x="249" y="503"/>
                  </a:lnTo>
                  <a:lnTo>
                    <a:pt x="258" y="501"/>
                  </a:lnTo>
                  <a:lnTo>
                    <a:pt x="265" y="499"/>
                  </a:lnTo>
                  <a:lnTo>
                    <a:pt x="273" y="495"/>
                  </a:lnTo>
                  <a:lnTo>
                    <a:pt x="280" y="490"/>
                  </a:lnTo>
                  <a:lnTo>
                    <a:pt x="287" y="485"/>
                  </a:lnTo>
                  <a:lnTo>
                    <a:pt x="293" y="480"/>
                  </a:lnTo>
                  <a:lnTo>
                    <a:pt x="470" y="303"/>
                  </a:lnTo>
                  <a:lnTo>
                    <a:pt x="479" y="294"/>
                  </a:lnTo>
                  <a:lnTo>
                    <a:pt x="485" y="285"/>
                  </a:lnTo>
                  <a:lnTo>
                    <a:pt x="492" y="275"/>
                  </a:lnTo>
                  <a:lnTo>
                    <a:pt x="496" y="264"/>
                  </a:lnTo>
                  <a:lnTo>
                    <a:pt x="500" y="252"/>
                  </a:lnTo>
                  <a:lnTo>
                    <a:pt x="503" y="242"/>
                  </a:lnTo>
                  <a:lnTo>
                    <a:pt x="505" y="230"/>
                  </a:lnTo>
                  <a:lnTo>
                    <a:pt x="506" y="218"/>
                  </a:lnTo>
                  <a:lnTo>
                    <a:pt x="505" y="206"/>
                  </a:lnTo>
                  <a:lnTo>
                    <a:pt x="503" y="195"/>
                  </a:lnTo>
                  <a:lnTo>
                    <a:pt x="500" y="183"/>
                  </a:lnTo>
                  <a:lnTo>
                    <a:pt x="496" y="172"/>
                  </a:lnTo>
                  <a:lnTo>
                    <a:pt x="492" y="161"/>
                  </a:lnTo>
                  <a:lnTo>
                    <a:pt x="485" y="152"/>
                  </a:lnTo>
                  <a:lnTo>
                    <a:pt x="479" y="142"/>
                  </a:lnTo>
                  <a:lnTo>
                    <a:pt x="470" y="133"/>
                  </a:lnTo>
                  <a:lnTo>
                    <a:pt x="470" y="132"/>
                  </a:lnTo>
                  <a:close/>
                </a:path>
              </a:pathLst>
            </a:custGeom>
            <a:solidFill>
              <a:srgbClr val="1c819e"/>
            </a:solidFill>
            <a:ln>
              <a:noFill/>
            </a:ln>
          </p:spPr>
          <p:style>
            <a:lnRef idx="0"/>
            <a:fillRef idx="0"/>
            <a:effectRef idx="0"/>
            <a:fontRef idx="minor"/>
          </p:style>
        </p:sp>
        <p:sp>
          <p:nvSpPr>
            <p:cNvPr id="348" name="CustomShape 28"/>
            <p:cNvSpPr/>
            <p:nvPr/>
          </p:nvSpPr>
          <p:spPr>
            <a:xfrm>
              <a:off x="4574520" y="3404880"/>
              <a:ext cx="243000" cy="243000"/>
            </a:xfrm>
            <a:custGeom>
              <a:avLst/>
              <a:gdLst/>
              <a:ahLst/>
              <a:rect l="l" t="t" r="r" b="b"/>
              <a:pathLst>
                <a:path w="505" h="505">
                  <a:moveTo>
                    <a:pt x="422" y="146"/>
                  </a:moveTo>
                  <a:lnTo>
                    <a:pt x="418" y="151"/>
                  </a:lnTo>
                  <a:lnTo>
                    <a:pt x="415" y="156"/>
                  </a:lnTo>
                  <a:lnTo>
                    <a:pt x="414" y="162"/>
                  </a:lnTo>
                  <a:lnTo>
                    <a:pt x="413" y="167"/>
                  </a:lnTo>
                  <a:lnTo>
                    <a:pt x="414" y="173"/>
                  </a:lnTo>
                  <a:lnTo>
                    <a:pt x="415" y="179"/>
                  </a:lnTo>
                  <a:lnTo>
                    <a:pt x="418" y="183"/>
                  </a:lnTo>
                  <a:lnTo>
                    <a:pt x="422" y="189"/>
                  </a:lnTo>
                  <a:lnTo>
                    <a:pt x="425" y="192"/>
                  </a:lnTo>
                  <a:lnTo>
                    <a:pt x="430" y="197"/>
                  </a:lnTo>
                  <a:lnTo>
                    <a:pt x="435" y="205"/>
                  </a:lnTo>
                  <a:lnTo>
                    <a:pt x="440" y="213"/>
                  </a:lnTo>
                  <a:lnTo>
                    <a:pt x="443" y="219"/>
                  </a:lnTo>
                  <a:lnTo>
                    <a:pt x="444" y="223"/>
                  </a:lnTo>
                  <a:lnTo>
                    <a:pt x="445" y="228"/>
                  </a:lnTo>
                  <a:lnTo>
                    <a:pt x="445" y="233"/>
                  </a:lnTo>
                  <a:lnTo>
                    <a:pt x="445" y="238"/>
                  </a:lnTo>
                  <a:lnTo>
                    <a:pt x="443" y="242"/>
                  </a:lnTo>
                  <a:lnTo>
                    <a:pt x="440" y="247"/>
                  </a:lnTo>
                  <a:lnTo>
                    <a:pt x="437" y="251"/>
                  </a:lnTo>
                  <a:lnTo>
                    <a:pt x="261" y="428"/>
                  </a:lnTo>
                  <a:lnTo>
                    <a:pt x="257" y="431"/>
                  </a:lnTo>
                  <a:lnTo>
                    <a:pt x="253" y="435"/>
                  </a:lnTo>
                  <a:lnTo>
                    <a:pt x="247" y="439"/>
                  </a:lnTo>
                  <a:lnTo>
                    <a:pt x="242" y="441"/>
                  </a:lnTo>
                  <a:lnTo>
                    <a:pt x="237" y="443"/>
                  </a:lnTo>
                  <a:lnTo>
                    <a:pt x="231" y="444"/>
                  </a:lnTo>
                  <a:lnTo>
                    <a:pt x="226" y="445"/>
                  </a:lnTo>
                  <a:lnTo>
                    <a:pt x="220" y="445"/>
                  </a:lnTo>
                  <a:lnTo>
                    <a:pt x="213" y="445"/>
                  </a:lnTo>
                  <a:lnTo>
                    <a:pt x="208" y="444"/>
                  </a:lnTo>
                  <a:lnTo>
                    <a:pt x="202" y="443"/>
                  </a:lnTo>
                  <a:lnTo>
                    <a:pt x="197" y="441"/>
                  </a:lnTo>
                  <a:lnTo>
                    <a:pt x="192" y="439"/>
                  </a:lnTo>
                  <a:lnTo>
                    <a:pt x="186" y="435"/>
                  </a:lnTo>
                  <a:lnTo>
                    <a:pt x="182" y="432"/>
                  </a:lnTo>
                  <a:lnTo>
                    <a:pt x="177" y="428"/>
                  </a:lnTo>
                  <a:lnTo>
                    <a:pt x="77" y="328"/>
                  </a:lnTo>
                  <a:lnTo>
                    <a:pt x="74" y="324"/>
                  </a:lnTo>
                  <a:lnTo>
                    <a:pt x="69" y="319"/>
                  </a:lnTo>
                  <a:lnTo>
                    <a:pt x="67" y="314"/>
                  </a:lnTo>
                  <a:lnTo>
                    <a:pt x="64" y="309"/>
                  </a:lnTo>
                  <a:lnTo>
                    <a:pt x="63" y="304"/>
                  </a:lnTo>
                  <a:lnTo>
                    <a:pt x="61" y="297"/>
                  </a:lnTo>
                  <a:lnTo>
                    <a:pt x="60" y="292"/>
                  </a:lnTo>
                  <a:lnTo>
                    <a:pt x="60" y="285"/>
                  </a:lnTo>
                  <a:lnTo>
                    <a:pt x="60" y="280"/>
                  </a:lnTo>
                  <a:lnTo>
                    <a:pt x="61" y="274"/>
                  </a:lnTo>
                  <a:lnTo>
                    <a:pt x="63" y="268"/>
                  </a:lnTo>
                  <a:lnTo>
                    <a:pt x="64" y="263"/>
                  </a:lnTo>
                  <a:lnTo>
                    <a:pt x="67" y="257"/>
                  </a:lnTo>
                  <a:lnTo>
                    <a:pt x="70" y="252"/>
                  </a:lnTo>
                  <a:lnTo>
                    <a:pt x="74" y="248"/>
                  </a:lnTo>
                  <a:lnTo>
                    <a:pt x="78" y="243"/>
                  </a:lnTo>
                  <a:lnTo>
                    <a:pt x="254" y="69"/>
                  </a:lnTo>
                  <a:lnTo>
                    <a:pt x="258" y="64"/>
                  </a:lnTo>
                  <a:lnTo>
                    <a:pt x="262" y="62"/>
                  </a:lnTo>
                  <a:lnTo>
                    <a:pt x="268" y="61"/>
                  </a:lnTo>
                  <a:lnTo>
                    <a:pt x="272" y="60"/>
                  </a:lnTo>
                  <a:lnTo>
                    <a:pt x="277" y="60"/>
                  </a:lnTo>
                  <a:lnTo>
                    <a:pt x="282" y="61"/>
                  </a:lnTo>
                  <a:lnTo>
                    <a:pt x="287" y="63"/>
                  </a:lnTo>
                  <a:lnTo>
                    <a:pt x="291" y="64"/>
                  </a:lnTo>
                  <a:lnTo>
                    <a:pt x="300" y="70"/>
                  </a:lnTo>
                  <a:lnTo>
                    <a:pt x="307" y="75"/>
                  </a:lnTo>
                  <a:lnTo>
                    <a:pt x="313" y="81"/>
                  </a:lnTo>
                  <a:lnTo>
                    <a:pt x="317" y="84"/>
                  </a:lnTo>
                  <a:lnTo>
                    <a:pt x="321" y="87"/>
                  </a:lnTo>
                  <a:lnTo>
                    <a:pt x="327" y="90"/>
                  </a:lnTo>
                  <a:lnTo>
                    <a:pt x="332" y="91"/>
                  </a:lnTo>
                  <a:lnTo>
                    <a:pt x="337" y="92"/>
                  </a:lnTo>
                  <a:lnTo>
                    <a:pt x="344" y="91"/>
                  </a:lnTo>
                  <a:lnTo>
                    <a:pt x="349" y="90"/>
                  </a:lnTo>
                  <a:lnTo>
                    <a:pt x="355" y="87"/>
                  </a:lnTo>
                  <a:lnTo>
                    <a:pt x="359" y="84"/>
                  </a:lnTo>
                  <a:lnTo>
                    <a:pt x="363" y="78"/>
                  </a:lnTo>
                  <a:lnTo>
                    <a:pt x="365" y="73"/>
                  </a:lnTo>
                  <a:lnTo>
                    <a:pt x="368" y="68"/>
                  </a:lnTo>
                  <a:lnTo>
                    <a:pt x="368" y="62"/>
                  </a:lnTo>
                  <a:lnTo>
                    <a:pt x="368" y="57"/>
                  </a:lnTo>
                  <a:lnTo>
                    <a:pt x="365" y="50"/>
                  </a:lnTo>
                  <a:lnTo>
                    <a:pt x="363" y="45"/>
                  </a:lnTo>
                  <a:lnTo>
                    <a:pt x="359" y="41"/>
                  </a:lnTo>
                  <a:lnTo>
                    <a:pt x="350" y="32"/>
                  </a:lnTo>
                  <a:lnTo>
                    <a:pt x="341" y="25"/>
                  </a:lnTo>
                  <a:lnTo>
                    <a:pt x="331" y="18"/>
                  </a:lnTo>
                  <a:lnTo>
                    <a:pt x="321" y="13"/>
                  </a:lnTo>
                  <a:lnTo>
                    <a:pt x="312" y="8"/>
                  </a:lnTo>
                  <a:lnTo>
                    <a:pt x="301" y="4"/>
                  </a:lnTo>
                  <a:lnTo>
                    <a:pt x="291" y="2"/>
                  </a:lnTo>
                  <a:lnTo>
                    <a:pt x="282" y="0"/>
                  </a:lnTo>
                  <a:lnTo>
                    <a:pt x="272" y="0"/>
                  </a:lnTo>
                  <a:lnTo>
                    <a:pt x="262" y="0"/>
                  </a:lnTo>
                  <a:lnTo>
                    <a:pt x="254" y="2"/>
                  </a:lnTo>
                  <a:lnTo>
                    <a:pt x="244" y="4"/>
                  </a:lnTo>
                  <a:lnTo>
                    <a:pt x="236" y="9"/>
                  </a:lnTo>
                  <a:lnTo>
                    <a:pt x="227" y="13"/>
                  </a:lnTo>
                  <a:lnTo>
                    <a:pt x="220" y="19"/>
                  </a:lnTo>
                  <a:lnTo>
                    <a:pt x="212" y="26"/>
                  </a:lnTo>
                  <a:lnTo>
                    <a:pt x="35" y="201"/>
                  </a:lnTo>
                  <a:lnTo>
                    <a:pt x="28" y="209"/>
                  </a:lnTo>
                  <a:lnTo>
                    <a:pt x="20" y="219"/>
                  </a:lnTo>
                  <a:lnTo>
                    <a:pt x="14" y="228"/>
                  </a:lnTo>
                  <a:lnTo>
                    <a:pt x="9" y="239"/>
                  </a:lnTo>
                  <a:lnTo>
                    <a:pt x="5" y="251"/>
                  </a:lnTo>
                  <a:lnTo>
                    <a:pt x="2" y="262"/>
                  </a:lnTo>
                  <a:lnTo>
                    <a:pt x="1" y="274"/>
                  </a:lnTo>
                  <a:lnTo>
                    <a:pt x="0" y="285"/>
                  </a:lnTo>
                  <a:lnTo>
                    <a:pt x="1" y="297"/>
                  </a:lnTo>
                  <a:lnTo>
                    <a:pt x="2" y="309"/>
                  </a:lnTo>
                  <a:lnTo>
                    <a:pt x="5" y="321"/>
                  </a:lnTo>
                  <a:lnTo>
                    <a:pt x="9" y="331"/>
                  </a:lnTo>
                  <a:lnTo>
                    <a:pt x="14" y="342"/>
                  </a:lnTo>
                  <a:lnTo>
                    <a:pt x="20" y="352"/>
                  </a:lnTo>
                  <a:lnTo>
                    <a:pt x="26" y="361"/>
                  </a:lnTo>
                  <a:lnTo>
                    <a:pt x="35" y="370"/>
                  </a:lnTo>
                  <a:lnTo>
                    <a:pt x="135" y="470"/>
                  </a:lnTo>
                  <a:lnTo>
                    <a:pt x="143" y="478"/>
                  </a:lnTo>
                  <a:lnTo>
                    <a:pt x="153" y="485"/>
                  </a:lnTo>
                  <a:lnTo>
                    <a:pt x="163" y="491"/>
                  </a:lnTo>
                  <a:lnTo>
                    <a:pt x="173" y="497"/>
                  </a:lnTo>
                  <a:lnTo>
                    <a:pt x="184" y="500"/>
                  </a:lnTo>
                  <a:lnTo>
                    <a:pt x="196" y="503"/>
                  </a:lnTo>
                  <a:lnTo>
                    <a:pt x="208" y="505"/>
                  </a:lnTo>
                  <a:lnTo>
                    <a:pt x="220" y="505"/>
                  </a:lnTo>
                  <a:lnTo>
                    <a:pt x="220" y="505"/>
                  </a:lnTo>
                  <a:lnTo>
                    <a:pt x="220" y="505"/>
                  </a:lnTo>
                  <a:lnTo>
                    <a:pt x="231" y="505"/>
                  </a:lnTo>
                  <a:lnTo>
                    <a:pt x="243" y="503"/>
                  </a:lnTo>
                  <a:lnTo>
                    <a:pt x="255" y="500"/>
                  </a:lnTo>
                  <a:lnTo>
                    <a:pt x="266" y="497"/>
                  </a:lnTo>
                  <a:lnTo>
                    <a:pt x="276" y="491"/>
                  </a:lnTo>
                  <a:lnTo>
                    <a:pt x="286" y="485"/>
                  </a:lnTo>
                  <a:lnTo>
                    <a:pt x="296" y="478"/>
                  </a:lnTo>
                  <a:lnTo>
                    <a:pt x="304" y="470"/>
                  </a:lnTo>
                  <a:lnTo>
                    <a:pt x="479" y="294"/>
                  </a:lnTo>
                  <a:lnTo>
                    <a:pt x="487" y="286"/>
                  </a:lnTo>
                  <a:lnTo>
                    <a:pt x="492" y="278"/>
                  </a:lnTo>
                  <a:lnTo>
                    <a:pt x="496" y="269"/>
                  </a:lnTo>
                  <a:lnTo>
                    <a:pt x="501" y="261"/>
                  </a:lnTo>
                  <a:lnTo>
                    <a:pt x="503" y="252"/>
                  </a:lnTo>
                  <a:lnTo>
                    <a:pt x="505" y="242"/>
                  </a:lnTo>
                  <a:lnTo>
                    <a:pt x="505" y="233"/>
                  </a:lnTo>
                  <a:lnTo>
                    <a:pt x="505" y="223"/>
                  </a:lnTo>
                  <a:lnTo>
                    <a:pt x="503" y="213"/>
                  </a:lnTo>
                  <a:lnTo>
                    <a:pt x="501" y="204"/>
                  </a:lnTo>
                  <a:lnTo>
                    <a:pt x="497" y="194"/>
                  </a:lnTo>
                  <a:lnTo>
                    <a:pt x="492" y="183"/>
                  </a:lnTo>
                  <a:lnTo>
                    <a:pt x="487" y="174"/>
                  </a:lnTo>
                  <a:lnTo>
                    <a:pt x="480" y="164"/>
                  </a:lnTo>
                  <a:lnTo>
                    <a:pt x="473" y="156"/>
                  </a:lnTo>
                  <a:lnTo>
                    <a:pt x="464" y="146"/>
                  </a:lnTo>
                  <a:lnTo>
                    <a:pt x="460" y="143"/>
                  </a:lnTo>
                  <a:lnTo>
                    <a:pt x="454" y="139"/>
                  </a:lnTo>
                  <a:lnTo>
                    <a:pt x="449" y="137"/>
                  </a:lnTo>
                  <a:lnTo>
                    <a:pt x="443" y="137"/>
                  </a:lnTo>
                  <a:lnTo>
                    <a:pt x="437" y="137"/>
                  </a:lnTo>
                  <a:lnTo>
                    <a:pt x="432" y="139"/>
                  </a:lnTo>
                  <a:lnTo>
                    <a:pt x="427" y="143"/>
                  </a:lnTo>
                  <a:lnTo>
                    <a:pt x="422" y="146"/>
                  </a:lnTo>
                  <a:close/>
                </a:path>
              </a:pathLst>
            </a:custGeom>
            <a:solidFill>
              <a:srgbClr val="1c819e"/>
            </a:solidFill>
            <a:ln>
              <a:noFill/>
            </a:ln>
          </p:spPr>
          <p:style>
            <a:lnRef idx="0"/>
            <a:fillRef idx="0"/>
            <a:effectRef idx="0"/>
            <a:fontRef idx="minor"/>
          </p:style>
        </p:sp>
        <p:sp>
          <p:nvSpPr>
            <p:cNvPr id="349" name="CustomShape 29"/>
            <p:cNvSpPr/>
            <p:nvPr/>
          </p:nvSpPr>
          <p:spPr>
            <a:xfrm>
              <a:off x="4692960" y="3354120"/>
              <a:ext cx="173160" cy="173160"/>
            </a:xfrm>
            <a:custGeom>
              <a:avLst/>
              <a:gdLst/>
              <a:ahLst/>
              <a:rect l="l" t="t" r="r" b="b"/>
              <a:pathLst>
                <a:path w="362" h="360">
                  <a:moveTo>
                    <a:pt x="10" y="352"/>
                  </a:moveTo>
                  <a:lnTo>
                    <a:pt x="14" y="355"/>
                  </a:lnTo>
                  <a:lnTo>
                    <a:pt x="20" y="358"/>
                  </a:lnTo>
                  <a:lnTo>
                    <a:pt x="25" y="360"/>
                  </a:lnTo>
                  <a:lnTo>
                    <a:pt x="30" y="360"/>
                  </a:lnTo>
                  <a:lnTo>
                    <a:pt x="37" y="360"/>
                  </a:lnTo>
                  <a:lnTo>
                    <a:pt x="42" y="358"/>
                  </a:lnTo>
                  <a:lnTo>
                    <a:pt x="48" y="355"/>
                  </a:lnTo>
                  <a:lnTo>
                    <a:pt x="52" y="352"/>
                  </a:lnTo>
                  <a:lnTo>
                    <a:pt x="352" y="52"/>
                  </a:lnTo>
                  <a:lnTo>
                    <a:pt x="356" y="46"/>
                  </a:lnTo>
                  <a:lnTo>
                    <a:pt x="359" y="41"/>
                  </a:lnTo>
                  <a:lnTo>
                    <a:pt x="361" y="36"/>
                  </a:lnTo>
                  <a:lnTo>
                    <a:pt x="362" y="30"/>
                  </a:lnTo>
                  <a:lnTo>
                    <a:pt x="361" y="24"/>
                  </a:lnTo>
                  <a:lnTo>
                    <a:pt x="359" y="18"/>
                  </a:lnTo>
                  <a:lnTo>
                    <a:pt x="356" y="13"/>
                  </a:lnTo>
                  <a:lnTo>
                    <a:pt x="352" y="9"/>
                  </a:lnTo>
                  <a:lnTo>
                    <a:pt x="348" y="4"/>
                  </a:lnTo>
                  <a:lnTo>
                    <a:pt x="343" y="2"/>
                  </a:lnTo>
                  <a:lnTo>
                    <a:pt x="337" y="0"/>
                  </a:lnTo>
                  <a:lnTo>
                    <a:pt x="332" y="0"/>
                  </a:lnTo>
                  <a:lnTo>
                    <a:pt x="325" y="0"/>
                  </a:lnTo>
                  <a:lnTo>
                    <a:pt x="320" y="2"/>
                  </a:lnTo>
                  <a:lnTo>
                    <a:pt x="315" y="4"/>
                  </a:lnTo>
                  <a:lnTo>
                    <a:pt x="310" y="9"/>
                  </a:lnTo>
                  <a:lnTo>
                    <a:pt x="10" y="309"/>
                  </a:lnTo>
                  <a:lnTo>
                    <a:pt x="6" y="314"/>
                  </a:lnTo>
                  <a:lnTo>
                    <a:pt x="3" y="319"/>
                  </a:lnTo>
                  <a:lnTo>
                    <a:pt x="1" y="325"/>
                  </a:lnTo>
                  <a:lnTo>
                    <a:pt x="0" y="330"/>
                  </a:lnTo>
                  <a:lnTo>
                    <a:pt x="1" y="336"/>
                  </a:lnTo>
                  <a:lnTo>
                    <a:pt x="3" y="342"/>
                  </a:lnTo>
                  <a:lnTo>
                    <a:pt x="6" y="346"/>
                  </a:lnTo>
                  <a:lnTo>
                    <a:pt x="10" y="352"/>
                  </a:lnTo>
                  <a:close/>
                </a:path>
              </a:pathLst>
            </a:custGeom>
            <a:solidFill>
              <a:srgbClr val="1c819e"/>
            </a:solidFill>
            <a:ln>
              <a:noFill/>
            </a:ln>
          </p:spPr>
          <p:style>
            <a:lnRef idx="0"/>
            <a:fillRef idx="0"/>
            <a:effectRef idx="0"/>
            <a:fontRef idx="minor"/>
          </p:style>
        </p:sp>
      </p:grpSp>
      <p:grpSp>
        <p:nvGrpSpPr>
          <p:cNvPr id="350" name="Group 30"/>
          <p:cNvGrpSpPr/>
          <p:nvPr/>
        </p:nvGrpSpPr>
        <p:grpSpPr>
          <a:xfrm>
            <a:off x="7206840" y="3259800"/>
            <a:ext cx="393120" cy="364680"/>
            <a:chOff x="7206840" y="3259800"/>
            <a:chExt cx="393120" cy="364680"/>
          </a:xfrm>
        </p:grpSpPr>
        <p:sp>
          <p:nvSpPr>
            <p:cNvPr id="351" name="CustomShape 31"/>
            <p:cNvSpPr/>
            <p:nvPr/>
          </p:nvSpPr>
          <p:spPr>
            <a:xfrm>
              <a:off x="7337520" y="3259800"/>
              <a:ext cx="262440" cy="104040"/>
            </a:xfrm>
            <a:custGeom>
              <a:avLst/>
              <a:gdLst/>
              <a:ahLst/>
              <a:rect l="l" t="t" r="r" b="b"/>
              <a:pathLst>
                <a:path w="603" h="241">
                  <a:moveTo>
                    <a:pt x="588" y="0"/>
                  </a:moveTo>
                  <a:lnTo>
                    <a:pt x="15" y="0"/>
                  </a:lnTo>
                  <a:lnTo>
                    <a:pt x="12" y="0"/>
                  </a:lnTo>
                  <a:lnTo>
                    <a:pt x="10" y="1"/>
                  </a:lnTo>
                  <a:lnTo>
                    <a:pt x="7" y="2"/>
                  </a:lnTo>
                  <a:lnTo>
                    <a:pt x="4" y="4"/>
                  </a:lnTo>
                  <a:lnTo>
                    <a:pt x="3" y="6"/>
                  </a:lnTo>
                  <a:lnTo>
                    <a:pt x="1" y="9"/>
                  </a:lnTo>
                  <a:lnTo>
                    <a:pt x="0" y="12"/>
                  </a:lnTo>
                  <a:lnTo>
                    <a:pt x="0" y="15"/>
                  </a:lnTo>
                  <a:lnTo>
                    <a:pt x="0" y="226"/>
                  </a:lnTo>
                  <a:lnTo>
                    <a:pt x="0" y="228"/>
                  </a:lnTo>
                  <a:lnTo>
                    <a:pt x="1" y="231"/>
                  </a:lnTo>
                  <a:lnTo>
                    <a:pt x="3" y="234"/>
                  </a:lnTo>
                  <a:lnTo>
                    <a:pt x="4" y="236"/>
                  </a:lnTo>
                  <a:lnTo>
                    <a:pt x="7" y="238"/>
                  </a:lnTo>
                  <a:lnTo>
                    <a:pt x="10" y="240"/>
                  </a:lnTo>
                  <a:lnTo>
                    <a:pt x="12" y="240"/>
                  </a:lnTo>
                  <a:lnTo>
                    <a:pt x="15" y="241"/>
                  </a:lnTo>
                  <a:lnTo>
                    <a:pt x="588" y="241"/>
                  </a:lnTo>
                  <a:lnTo>
                    <a:pt x="590" y="240"/>
                  </a:lnTo>
                  <a:lnTo>
                    <a:pt x="593" y="239"/>
                  </a:lnTo>
                  <a:lnTo>
                    <a:pt x="595" y="238"/>
                  </a:lnTo>
                  <a:lnTo>
                    <a:pt x="597" y="236"/>
                  </a:lnTo>
                  <a:lnTo>
                    <a:pt x="600" y="234"/>
                  </a:lnTo>
                  <a:lnTo>
                    <a:pt x="601" y="231"/>
                  </a:lnTo>
                  <a:lnTo>
                    <a:pt x="602" y="228"/>
                  </a:lnTo>
                  <a:lnTo>
                    <a:pt x="603" y="226"/>
                  </a:lnTo>
                  <a:lnTo>
                    <a:pt x="603" y="15"/>
                  </a:lnTo>
                  <a:lnTo>
                    <a:pt x="602" y="12"/>
                  </a:lnTo>
                  <a:lnTo>
                    <a:pt x="601" y="9"/>
                  </a:lnTo>
                  <a:lnTo>
                    <a:pt x="600" y="6"/>
                  </a:lnTo>
                  <a:lnTo>
                    <a:pt x="597" y="4"/>
                  </a:lnTo>
                  <a:lnTo>
                    <a:pt x="595" y="2"/>
                  </a:lnTo>
                  <a:lnTo>
                    <a:pt x="593" y="1"/>
                  </a:lnTo>
                  <a:lnTo>
                    <a:pt x="590" y="0"/>
                  </a:lnTo>
                  <a:lnTo>
                    <a:pt x="588" y="0"/>
                  </a:lnTo>
                  <a:lnTo>
                    <a:pt x="588" y="0"/>
                  </a:lnTo>
                  <a:close/>
                </a:path>
              </a:pathLst>
            </a:custGeom>
            <a:solidFill>
              <a:srgbClr val="ffbe00"/>
            </a:solidFill>
            <a:ln>
              <a:noFill/>
            </a:ln>
          </p:spPr>
          <p:style>
            <a:lnRef idx="0"/>
            <a:fillRef idx="0"/>
            <a:effectRef idx="0"/>
            <a:fontRef idx="minor"/>
          </p:style>
        </p:sp>
        <p:sp>
          <p:nvSpPr>
            <p:cNvPr id="352" name="CustomShape 32"/>
            <p:cNvSpPr/>
            <p:nvPr/>
          </p:nvSpPr>
          <p:spPr>
            <a:xfrm>
              <a:off x="7206840" y="3259800"/>
              <a:ext cx="104040" cy="104040"/>
            </a:xfrm>
            <a:custGeom>
              <a:avLst/>
              <a:gdLst/>
              <a:ahLst/>
              <a:rect l="l" t="t" r="r" b="b"/>
              <a:pathLst>
                <a:path w="241" h="241">
                  <a:moveTo>
                    <a:pt x="226" y="0"/>
                  </a:moveTo>
                  <a:lnTo>
                    <a:pt x="16" y="0"/>
                  </a:lnTo>
                  <a:lnTo>
                    <a:pt x="13" y="0"/>
                  </a:lnTo>
                  <a:lnTo>
                    <a:pt x="9" y="1"/>
                  </a:lnTo>
                  <a:lnTo>
                    <a:pt x="7" y="2"/>
                  </a:lnTo>
                  <a:lnTo>
                    <a:pt x="5" y="4"/>
                  </a:lnTo>
                  <a:lnTo>
                    <a:pt x="3" y="6"/>
                  </a:lnTo>
                  <a:lnTo>
                    <a:pt x="2" y="9"/>
                  </a:lnTo>
                  <a:lnTo>
                    <a:pt x="1" y="12"/>
                  </a:lnTo>
                  <a:lnTo>
                    <a:pt x="0" y="15"/>
                  </a:lnTo>
                  <a:lnTo>
                    <a:pt x="0" y="226"/>
                  </a:lnTo>
                  <a:lnTo>
                    <a:pt x="1" y="228"/>
                  </a:lnTo>
                  <a:lnTo>
                    <a:pt x="2" y="231"/>
                  </a:lnTo>
                  <a:lnTo>
                    <a:pt x="3" y="234"/>
                  </a:lnTo>
                  <a:lnTo>
                    <a:pt x="5" y="236"/>
                  </a:lnTo>
                  <a:lnTo>
                    <a:pt x="7" y="238"/>
                  </a:lnTo>
                  <a:lnTo>
                    <a:pt x="9" y="240"/>
                  </a:lnTo>
                  <a:lnTo>
                    <a:pt x="13" y="240"/>
                  </a:lnTo>
                  <a:lnTo>
                    <a:pt x="16" y="241"/>
                  </a:lnTo>
                  <a:lnTo>
                    <a:pt x="226" y="241"/>
                  </a:lnTo>
                  <a:lnTo>
                    <a:pt x="229" y="240"/>
                  </a:lnTo>
                  <a:lnTo>
                    <a:pt x="231" y="239"/>
                  </a:lnTo>
                  <a:lnTo>
                    <a:pt x="235" y="238"/>
                  </a:lnTo>
                  <a:lnTo>
                    <a:pt x="237" y="236"/>
                  </a:lnTo>
                  <a:lnTo>
                    <a:pt x="239" y="234"/>
                  </a:lnTo>
                  <a:lnTo>
                    <a:pt x="240" y="231"/>
                  </a:lnTo>
                  <a:lnTo>
                    <a:pt x="241" y="228"/>
                  </a:lnTo>
                  <a:lnTo>
                    <a:pt x="241" y="226"/>
                  </a:lnTo>
                  <a:lnTo>
                    <a:pt x="241" y="15"/>
                  </a:lnTo>
                  <a:lnTo>
                    <a:pt x="241" y="12"/>
                  </a:lnTo>
                  <a:lnTo>
                    <a:pt x="240" y="9"/>
                  </a:lnTo>
                  <a:lnTo>
                    <a:pt x="239" y="6"/>
                  </a:lnTo>
                  <a:lnTo>
                    <a:pt x="237" y="4"/>
                  </a:lnTo>
                  <a:lnTo>
                    <a:pt x="235" y="2"/>
                  </a:lnTo>
                  <a:lnTo>
                    <a:pt x="231" y="1"/>
                  </a:lnTo>
                  <a:lnTo>
                    <a:pt x="229" y="0"/>
                  </a:lnTo>
                  <a:lnTo>
                    <a:pt x="226" y="0"/>
                  </a:lnTo>
                  <a:close/>
                </a:path>
              </a:pathLst>
            </a:custGeom>
            <a:solidFill>
              <a:srgbClr val="ffbe00"/>
            </a:solidFill>
            <a:ln>
              <a:noFill/>
            </a:ln>
          </p:spPr>
          <p:style>
            <a:lnRef idx="0"/>
            <a:fillRef idx="0"/>
            <a:effectRef idx="0"/>
            <a:fontRef idx="minor"/>
          </p:style>
        </p:sp>
        <p:sp>
          <p:nvSpPr>
            <p:cNvPr id="353" name="CustomShape 33"/>
            <p:cNvSpPr/>
            <p:nvPr/>
          </p:nvSpPr>
          <p:spPr>
            <a:xfrm>
              <a:off x="7337520" y="3390120"/>
              <a:ext cx="262440" cy="104040"/>
            </a:xfrm>
            <a:custGeom>
              <a:avLst/>
              <a:gdLst/>
              <a:ahLst/>
              <a:rect l="l" t="t" r="r" b="b"/>
              <a:pathLst>
                <a:path w="603" h="240">
                  <a:moveTo>
                    <a:pt x="588" y="0"/>
                  </a:moveTo>
                  <a:lnTo>
                    <a:pt x="15" y="0"/>
                  </a:lnTo>
                  <a:lnTo>
                    <a:pt x="12" y="0"/>
                  </a:lnTo>
                  <a:lnTo>
                    <a:pt x="10" y="1"/>
                  </a:lnTo>
                  <a:lnTo>
                    <a:pt x="7" y="2"/>
                  </a:lnTo>
                  <a:lnTo>
                    <a:pt x="4" y="4"/>
                  </a:lnTo>
                  <a:lnTo>
                    <a:pt x="3" y="7"/>
                  </a:lnTo>
                  <a:lnTo>
                    <a:pt x="1" y="9"/>
                  </a:lnTo>
                  <a:lnTo>
                    <a:pt x="0" y="12"/>
                  </a:lnTo>
                  <a:lnTo>
                    <a:pt x="0" y="15"/>
                  </a:lnTo>
                  <a:lnTo>
                    <a:pt x="0" y="225"/>
                  </a:lnTo>
                  <a:lnTo>
                    <a:pt x="0" y="229"/>
                  </a:lnTo>
                  <a:lnTo>
                    <a:pt x="1" y="232"/>
                  </a:lnTo>
                  <a:lnTo>
                    <a:pt x="3" y="234"/>
                  </a:lnTo>
                  <a:lnTo>
                    <a:pt x="4" y="236"/>
                  </a:lnTo>
                  <a:lnTo>
                    <a:pt x="7" y="238"/>
                  </a:lnTo>
                  <a:lnTo>
                    <a:pt x="10" y="239"/>
                  </a:lnTo>
                  <a:lnTo>
                    <a:pt x="12" y="240"/>
                  </a:lnTo>
                  <a:lnTo>
                    <a:pt x="15" y="240"/>
                  </a:lnTo>
                  <a:lnTo>
                    <a:pt x="588" y="240"/>
                  </a:lnTo>
                  <a:lnTo>
                    <a:pt x="590" y="240"/>
                  </a:lnTo>
                  <a:lnTo>
                    <a:pt x="593" y="239"/>
                  </a:lnTo>
                  <a:lnTo>
                    <a:pt x="595" y="238"/>
                  </a:lnTo>
                  <a:lnTo>
                    <a:pt x="597" y="236"/>
                  </a:lnTo>
                  <a:lnTo>
                    <a:pt x="600" y="234"/>
                  </a:lnTo>
                  <a:lnTo>
                    <a:pt x="601" y="232"/>
                  </a:lnTo>
                  <a:lnTo>
                    <a:pt x="602" y="229"/>
                  </a:lnTo>
                  <a:lnTo>
                    <a:pt x="603" y="225"/>
                  </a:lnTo>
                  <a:lnTo>
                    <a:pt x="603" y="15"/>
                  </a:lnTo>
                  <a:lnTo>
                    <a:pt x="602" y="12"/>
                  </a:lnTo>
                  <a:lnTo>
                    <a:pt x="601" y="9"/>
                  </a:lnTo>
                  <a:lnTo>
                    <a:pt x="600" y="7"/>
                  </a:lnTo>
                  <a:lnTo>
                    <a:pt x="597" y="4"/>
                  </a:lnTo>
                  <a:lnTo>
                    <a:pt x="595" y="2"/>
                  </a:lnTo>
                  <a:lnTo>
                    <a:pt x="593" y="1"/>
                  </a:lnTo>
                  <a:lnTo>
                    <a:pt x="590" y="0"/>
                  </a:lnTo>
                  <a:lnTo>
                    <a:pt x="588" y="0"/>
                  </a:lnTo>
                  <a:close/>
                </a:path>
              </a:pathLst>
            </a:custGeom>
            <a:solidFill>
              <a:srgbClr val="ffbe00"/>
            </a:solidFill>
            <a:ln>
              <a:noFill/>
            </a:ln>
          </p:spPr>
          <p:style>
            <a:lnRef idx="0"/>
            <a:fillRef idx="0"/>
            <a:effectRef idx="0"/>
            <a:fontRef idx="minor"/>
          </p:style>
        </p:sp>
        <p:sp>
          <p:nvSpPr>
            <p:cNvPr id="354" name="CustomShape 34"/>
            <p:cNvSpPr/>
            <p:nvPr/>
          </p:nvSpPr>
          <p:spPr>
            <a:xfrm>
              <a:off x="7206840" y="3390120"/>
              <a:ext cx="104040" cy="104040"/>
            </a:xfrm>
            <a:custGeom>
              <a:avLst/>
              <a:gdLst/>
              <a:ahLst/>
              <a:rect l="l" t="t" r="r" b="b"/>
              <a:pathLst>
                <a:path w="241" h="240">
                  <a:moveTo>
                    <a:pt x="226" y="0"/>
                  </a:moveTo>
                  <a:lnTo>
                    <a:pt x="16" y="0"/>
                  </a:lnTo>
                  <a:lnTo>
                    <a:pt x="13" y="0"/>
                  </a:lnTo>
                  <a:lnTo>
                    <a:pt x="9" y="1"/>
                  </a:lnTo>
                  <a:lnTo>
                    <a:pt x="7" y="2"/>
                  </a:lnTo>
                  <a:lnTo>
                    <a:pt x="5" y="4"/>
                  </a:lnTo>
                  <a:lnTo>
                    <a:pt x="3" y="7"/>
                  </a:lnTo>
                  <a:lnTo>
                    <a:pt x="2" y="9"/>
                  </a:lnTo>
                  <a:lnTo>
                    <a:pt x="1" y="12"/>
                  </a:lnTo>
                  <a:lnTo>
                    <a:pt x="0" y="15"/>
                  </a:lnTo>
                  <a:lnTo>
                    <a:pt x="0" y="225"/>
                  </a:lnTo>
                  <a:lnTo>
                    <a:pt x="1" y="229"/>
                  </a:lnTo>
                  <a:lnTo>
                    <a:pt x="2" y="232"/>
                  </a:lnTo>
                  <a:lnTo>
                    <a:pt x="3" y="234"/>
                  </a:lnTo>
                  <a:lnTo>
                    <a:pt x="5" y="236"/>
                  </a:lnTo>
                  <a:lnTo>
                    <a:pt x="7" y="238"/>
                  </a:lnTo>
                  <a:lnTo>
                    <a:pt x="9" y="239"/>
                  </a:lnTo>
                  <a:lnTo>
                    <a:pt x="13" y="240"/>
                  </a:lnTo>
                  <a:lnTo>
                    <a:pt x="16" y="240"/>
                  </a:lnTo>
                  <a:lnTo>
                    <a:pt x="226" y="240"/>
                  </a:lnTo>
                  <a:lnTo>
                    <a:pt x="229" y="240"/>
                  </a:lnTo>
                  <a:lnTo>
                    <a:pt x="231" y="239"/>
                  </a:lnTo>
                  <a:lnTo>
                    <a:pt x="235" y="238"/>
                  </a:lnTo>
                  <a:lnTo>
                    <a:pt x="237" y="236"/>
                  </a:lnTo>
                  <a:lnTo>
                    <a:pt x="239" y="234"/>
                  </a:lnTo>
                  <a:lnTo>
                    <a:pt x="240" y="232"/>
                  </a:lnTo>
                  <a:lnTo>
                    <a:pt x="241" y="229"/>
                  </a:lnTo>
                  <a:lnTo>
                    <a:pt x="241" y="225"/>
                  </a:lnTo>
                  <a:lnTo>
                    <a:pt x="241" y="15"/>
                  </a:lnTo>
                  <a:lnTo>
                    <a:pt x="241" y="12"/>
                  </a:lnTo>
                  <a:lnTo>
                    <a:pt x="240" y="9"/>
                  </a:lnTo>
                  <a:lnTo>
                    <a:pt x="239" y="7"/>
                  </a:lnTo>
                  <a:lnTo>
                    <a:pt x="237" y="4"/>
                  </a:lnTo>
                  <a:lnTo>
                    <a:pt x="235" y="2"/>
                  </a:lnTo>
                  <a:lnTo>
                    <a:pt x="231" y="1"/>
                  </a:lnTo>
                  <a:lnTo>
                    <a:pt x="229" y="0"/>
                  </a:lnTo>
                  <a:lnTo>
                    <a:pt x="226" y="0"/>
                  </a:lnTo>
                  <a:close/>
                </a:path>
              </a:pathLst>
            </a:custGeom>
            <a:solidFill>
              <a:srgbClr val="ffbe00"/>
            </a:solidFill>
            <a:ln>
              <a:noFill/>
            </a:ln>
          </p:spPr>
          <p:style>
            <a:lnRef idx="0"/>
            <a:fillRef idx="0"/>
            <a:effectRef idx="0"/>
            <a:fontRef idx="minor"/>
          </p:style>
        </p:sp>
        <p:sp>
          <p:nvSpPr>
            <p:cNvPr id="355" name="CustomShape 35"/>
            <p:cNvSpPr/>
            <p:nvPr/>
          </p:nvSpPr>
          <p:spPr>
            <a:xfrm>
              <a:off x="7337520" y="3520440"/>
              <a:ext cx="262440" cy="104040"/>
            </a:xfrm>
            <a:custGeom>
              <a:avLst/>
              <a:gdLst/>
              <a:ahLst/>
              <a:rect l="l" t="t" r="r" b="b"/>
              <a:pathLst>
                <a:path w="603" h="242">
                  <a:moveTo>
                    <a:pt x="588" y="0"/>
                  </a:moveTo>
                  <a:lnTo>
                    <a:pt x="15" y="0"/>
                  </a:lnTo>
                  <a:lnTo>
                    <a:pt x="12" y="2"/>
                  </a:lnTo>
                  <a:lnTo>
                    <a:pt x="10" y="3"/>
                  </a:lnTo>
                  <a:lnTo>
                    <a:pt x="7" y="4"/>
                  </a:lnTo>
                  <a:lnTo>
                    <a:pt x="4" y="6"/>
                  </a:lnTo>
                  <a:lnTo>
                    <a:pt x="3" y="8"/>
                  </a:lnTo>
                  <a:lnTo>
                    <a:pt x="1" y="10"/>
                  </a:lnTo>
                  <a:lnTo>
                    <a:pt x="0" y="13"/>
                  </a:lnTo>
                  <a:lnTo>
                    <a:pt x="0" y="15"/>
                  </a:lnTo>
                  <a:lnTo>
                    <a:pt x="0" y="227"/>
                  </a:lnTo>
                  <a:lnTo>
                    <a:pt x="0" y="230"/>
                  </a:lnTo>
                  <a:lnTo>
                    <a:pt x="1" y="232"/>
                  </a:lnTo>
                  <a:lnTo>
                    <a:pt x="3" y="235"/>
                  </a:lnTo>
                  <a:lnTo>
                    <a:pt x="4" y="238"/>
                  </a:lnTo>
                  <a:lnTo>
                    <a:pt x="7" y="240"/>
                  </a:lnTo>
                  <a:lnTo>
                    <a:pt x="10" y="241"/>
                  </a:lnTo>
                  <a:lnTo>
                    <a:pt x="12" y="242"/>
                  </a:lnTo>
                  <a:lnTo>
                    <a:pt x="15" y="242"/>
                  </a:lnTo>
                  <a:lnTo>
                    <a:pt x="588" y="242"/>
                  </a:lnTo>
                  <a:lnTo>
                    <a:pt x="590" y="242"/>
                  </a:lnTo>
                  <a:lnTo>
                    <a:pt x="593" y="241"/>
                  </a:lnTo>
                  <a:lnTo>
                    <a:pt x="595" y="240"/>
                  </a:lnTo>
                  <a:lnTo>
                    <a:pt x="597" y="238"/>
                  </a:lnTo>
                  <a:lnTo>
                    <a:pt x="600" y="235"/>
                  </a:lnTo>
                  <a:lnTo>
                    <a:pt x="601" y="232"/>
                  </a:lnTo>
                  <a:lnTo>
                    <a:pt x="602" y="230"/>
                  </a:lnTo>
                  <a:lnTo>
                    <a:pt x="603" y="227"/>
                  </a:lnTo>
                  <a:lnTo>
                    <a:pt x="603" y="15"/>
                  </a:lnTo>
                  <a:lnTo>
                    <a:pt x="602" y="13"/>
                  </a:lnTo>
                  <a:lnTo>
                    <a:pt x="601" y="10"/>
                  </a:lnTo>
                  <a:lnTo>
                    <a:pt x="600" y="8"/>
                  </a:lnTo>
                  <a:lnTo>
                    <a:pt x="597" y="6"/>
                  </a:lnTo>
                  <a:lnTo>
                    <a:pt x="595" y="4"/>
                  </a:lnTo>
                  <a:lnTo>
                    <a:pt x="593" y="3"/>
                  </a:lnTo>
                  <a:lnTo>
                    <a:pt x="590" y="2"/>
                  </a:lnTo>
                  <a:lnTo>
                    <a:pt x="588" y="0"/>
                  </a:lnTo>
                  <a:close/>
                </a:path>
              </a:pathLst>
            </a:custGeom>
            <a:solidFill>
              <a:srgbClr val="ffbe00"/>
            </a:solidFill>
            <a:ln>
              <a:noFill/>
            </a:ln>
          </p:spPr>
          <p:style>
            <a:lnRef idx="0"/>
            <a:fillRef idx="0"/>
            <a:effectRef idx="0"/>
            <a:fontRef idx="minor"/>
          </p:style>
        </p:sp>
        <p:sp>
          <p:nvSpPr>
            <p:cNvPr id="356" name="CustomShape 36"/>
            <p:cNvSpPr/>
            <p:nvPr/>
          </p:nvSpPr>
          <p:spPr>
            <a:xfrm>
              <a:off x="7206840" y="3520440"/>
              <a:ext cx="104040" cy="104040"/>
            </a:xfrm>
            <a:custGeom>
              <a:avLst/>
              <a:gdLst/>
              <a:ahLst/>
              <a:rect l="l" t="t" r="r" b="b"/>
              <a:pathLst>
                <a:path w="241" h="242">
                  <a:moveTo>
                    <a:pt x="226" y="0"/>
                  </a:moveTo>
                  <a:lnTo>
                    <a:pt x="16" y="0"/>
                  </a:lnTo>
                  <a:lnTo>
                    <a:pt x="13" y="2"/>
                  </a:lnTo>
                  <a:lnTo>
                    <a:pt x="9" y="3"/>
                  </a:lnTo>
                  <a:lnTo>
                    <a:pt x="7" y="4"/>
                  </a:lnTo>
                  <a:lnTo>
                    <a:pt x="5" y="6"/>
                  </a:lnTo>
                  <a:lnTo>
                    <a:pt x="3" y="8"/>
                  </a:lnTo>
                  <a:lnTo>
                    <a:pt x="2" y="10"/>
                  </a:lnTo>
                  <a:lnTo>
                    <a:pt x="1" y="13"/>
                  </a:lnTo>
                  <a:lnTo>
                    <a:pt x="0" y="15"/>
                  </a:lnTo>
                  <a:lnTo>
                    <a:pt x="0" y="227"/>
                  </a:lnTo>
                  <a:lnTo>
                    <a:pt x="1" y="230"/>
                  </a:lnTo>
                  <a:lnTo>
                    <a:pt x="2" y="232"/>
                  </a:lnTo>
                  <a:lnTo>
                    <a:pt x="3" y="235"/>
                  </a:lnTo>
                  <a:lnTo>
                    <a:pt x="5" y="238"/>
                  </a:lnTo>
                  <a:lnTo>
                    <a:pt x="7" y="240"/>
                  </a:lnTo>
                  <a:lnTo>
                    <a:pt x="9" y="241"/>
                  </a:lnTo>
                  <a:lnTo>
                    <a:pt x="13" y="242"/>
                  </a:lnTo>
                  <a:lnTo>
                    <a:pt x="16" y="242"/>
                  </a:lnTo>
                  <a:lnTo>
                    <a:pt x="226" y="242"/>
                  </a:lnTo>
                  <a:lnTo>
                    <a:pt x="229" y="242"/>
                  </a:lnTo>
                  <a:lnTo>
                    <a:pt x="231" y="241"/>
                  </a:lnTo>
                  <a:lnTo>
                    <a:pt x="235" y="240"/>
                  </a:lnTo>
                  <a:lnTo>
                    <a:pt x="237" y="238"/>
                  </a:lnTo>
                  <a:lnTo>
                    <a:pt x="239" y="235"/>
                  </a:lnTo>
                  <a:lnTo>
                    <a:pt x="240" y="232"/>
                  </a:lnTo>
                  <a:lnTo>
                    <a:pt x="241" y="230"/>
                  </a:lnTo>
                  <a:lnTo>
                    <a:pt x="241" y="227"/>
                  </a:lnTo>
                  <a:lnTo>
                    <a:pt x="241" y="15"/>
                  </a:lnTo>
                  <a:lnTo>
                    <a:pt x="241" y="13"/>
                  </a:lnTo>
                  <a:lnTo>
                    <a:pt x="240" y="10"/>
                  </a:lnTo>
                  <a:lnTo>
                    <a:pt x="239" y="8"/>
                  </a:lnTo>
                  <a:lnTo>
                    <a:pt x="237" y="6"/>
                  </a:lnTo>
                  <a:lnTo>
                    <a:pt x="235" y="4"/>
                  </a:lnTo>
                  <a:lnTo>
                    <a:pt x="231" y="3"/>
                  </a:lnTo>
                  <a:lnTo>
                    <a:pt x="229" y="2"/>
                  </a:lnTo>
                  <a:lnTo>
                    <a:pt x="226" y="0"/>
                  </a:lnTo>
                  <a:close/>
                </a:path>
              </a:pathLst>
            </a:custGeom>
            <a:solidFill>
              <a:srgbClr val="ffbe00"/>
            </a:solidFill>
            <a:ln>
              <a:noFill/>
            </a:ln>
          </p:spPr>
          <p:style>
            <a:lnRef idx="0"/>
            <a:fillRef idx="0"/>
            <a:effectRef idx="0"/>
            <a:fontRef idx="minor"/>
          </p:style>
        </p:sp>
      </p:grpSp>
      <p:grpSp>
        <p:nvGrpSpPr>
          <p:cNvPr id="357" name="Group 37"/>
          <p:cNvGrpSpPr/>
          <p:nvPr/>
        </p:nvGrpSpPr>
        <p:grpSpPr>
          <a:xfrm>
            <a:off x="9820080" y="3242520"/>
            <a:ext cx="397080" cy="399240"/>
            <a:chOff x="9820080" y="3242520"/>
            <a:chExt cx="397080" cy="399240"/>
          </a:xfrm>
        </p:grpSpPr>
        <p:sp>
          <p:nvSpPr>
            <p:cNvPr id="358" name="CustomShape 38"/>
            <p:cNvSpPr/>
            <p:nvPr/>
          </p:nvSpPr>
          <p:spPr>
            <a:xfrm>
              <a:off x="10045440" y="3295440"/>
              <a:ext cx="52560" cy="149760"/>
            </a:xfrm>
            <a:custGeom>
              <a:avLst/>
              <a:gdLst/>
              <a:ahLst/>
              <a:rect l="l" t="t" r="r" b="b"/>
              <a:pathLst>
                <a:path w="95" h="271">
                  <a:moveTo>
                    <a:pt x="24" y="271"/>
                  </a:moveTo>
                  <a:lnTo>
                    <a:pt x="40" y="262"/>
                  </a:lnTo>
                  <a:lnTo>
                    <a:pt x="58" y="255"/>
                  </a:lnTo>
                  <a:lnTo>
                    <a:pt x="77" y="249"/>
                  </a:lnTo>
                  <a:lnTo>
                    <a:pt x="95" y="244"/>
                  </a:lnTo>
                  <a:lnTo>
                    <a:pt x="95" y="11"/>
                  </a:lnTo>
                  <a:lnTo>
                    <a:pt x="95" y="7"/>
                  </a:lnTo>
                  <a:lnTo>
                    <a:pt x="92" y="3"/>
                  </a:lnTo>
                  <a:lnTo>
                    <a:pt x="88" y="1"/>
                  </a:lnTo>
                  <a:lnTo>
                    <a:pt x="84" y="0"/>
                  </a:lnTo>
                  <a:lnTo>
                    <a:pt x="0" y="0"/>
                  </a:lnTo>
                  <a:lnTo>
                    <a:pt x="0" y="71"/>
                  </a:lnTo>
                  <a:lnTo>
                    <a:pt x="24" y="71"/>
                  </a:lnTo>
                  <a:lnTo>
                    <a:pt x="24" y="271"/>
                  </a:lnTo>
                  <a:close/>
                </a:path>
              </a:pathLst>
            </a:custGeom>
            <a:solidFill>
              <a:srgbClr val="1c819e"/>
            </a:solidFill>
            <a:ln>
              <a:noFill/>
            </a:ln>
          </p:spPr>
          <p:style>
            <a:lnRef idx="0"/>
            <a:fillRef idx="0"/>
            <a:effectRef idx="0"/>
            <a:fontRef idx="minor"/>
          </p:style>
        </p:sp>
        <p:sp>
          <p:nvSpPr>
            <p:cNvPr id="359" name="CustomShape 39"/>
            <p:cNvSpPr/>
            <p:nvPr/>
          </p:nvSpPr>
          <p:spPr>
            <a:xfrm>
              <a:off x="9820080" y="3295440"/>
              <a:ext cx="202680" cy="306360"/>
            </a:xfrm>
            <a:custGeom>
              <a:avLst/>
              <a:gdLst/>
              <a:ahLst/>
              <a:rect l="l" t="t" r="r" b="b"/>
              <a:pathLst>
                <a:path w="369" h="554">
                  <a:moveTo>
                    <a:pt x="72" y="481"/>
                  </a:moveTo>
                  <a:lnTo>
                    <a:pt x="72" y="71"/>
                  </a:lnTo>
                  <a:lnTo>
                    <a:pt x="97" y="71"/>
                  </a:lnTo>
                  <a:lnTo>
                    <a:pt x="97" y="0"/>
                  </a:lnTo>
                  <a:lnTo>
                    <a:pt x="12" y="0"/>
                  </a:lnTo>
                  <a:lnTo>
                    <a:pt x="8" y="1"/>
                  </a:lnTo>
                  <a:lnTo>
                    <a:pt x="4" y="3"/>
                  </a:lnTo>
                  <a:lnTo>
                    <a:pt x="1" y="7"/>
                  </a:lnTo>
                  <a:lnTo>
                    <a:pt x="0" y="11"/>
                  </a:lnTo>
                  <a:lnTo>
                    <a:pt x="0" y="494"/>
                  </a:lnTo>
                  <a:lnTo>
                    <a:pt x="1" y="501"/>
                  </a:lnTo>
                  <a:lnTo>
                    <a:pt x="1" y="508"/>
                  </a:lnTo>
                  <a:lnTo>
                    <a:pt x="3" y="514"/>
                  </a:lnTo>
                  <a:lnTo>
                    <a:pt x="4" y="520"/>
                  </a:lnTo>
                  <a:lnTo>
                    <a:pt x="6" y="525"/>
                  </a:lnTo>
                  <a:lnTo>
                    <a:pt x="9" y="530"/>
                  </a:lnTo>
                  <a:lnTo>
                    <a:pt x="12" y="534"/>
                  </a:lnTo>
                  <a:lnTo>
                    <a:pt x="15" y="538"/>
                  </a:lnTo>
                  <a:lnTo>
                    <a:pt x="19" y="542"/>
                  </a:lnTo>
                  <a:lnTo>
                    <a:pt x="24" y="546"/>
                  </a:lnTo>
                  <a:lnTo>
                    <a:pt x="28" y="548"/>
                  </a:lnTo>
                  <a:lnTo>
                    <a:pt x="34" y="550"/>
                  </a:lnTo>
                  <a:lnTo>
                    <a:pt x="40" y="552"/>
                  </a:lnTo>
                  <a:lnTo>
                    <a:pt x="47" y="553"/>
                  </a:lnTo>
                  <a:lnTo>
                    <a:pt x="53" y="554"/>
                  </a:lnTo>
                  <a:lnTo>
                    <a:pt x="61" y="554"/>
                  </a:lnTo>
                  <a:lnTo>
                    <a:pt x="369" y="554"/>
                  </a:lnTo>
                  <a:lnTo>
                    <a:pt x="360" y="536"/>
                  </a:lnTo>
                  <a:lnTo>
                    <a:pt x="351" y="519"/>
                  </a:lnTo>
                  <a:lnTo>
                    <a:pt x="345" y="501"/>
                  </a:lnTo>
                  <a:lnTo>
                    <a:pt x="340" y="481"/>
                  </a:lnTo>
                  <a:lnTo>
                    <a:pt x="72" y="481"/>
                  </a:lnTo>
                  <a:close/>
                </a:path>
              </a:pathLst>
            </a:custGeom>
            <a:solidFill>
              <a:srgbClr val="1c819e"/>
            </a:solidFill>
            <a:ln>
              <a:noFill/>
            </a:ln>
          </p:spPr>
          <p:style>
            <a:lnRef idx="0"/>
            <a:fillRef idx="0"/>
            <a:effectRef idx="0"/>
            <a:fontRef idx="minor"/>
          </p:style>
        </p:sp>
        <p:sp>
          <p:nvSpPr>
            <p:cNvPr id="360" name="CustomShape 40"/>
            <p:cNvSpPr/>
            <p:nvPr/>
          </p:nvSpPr>
          <p:spPr>
            <a:xfrm>
              <a:off x="9904320" y="3390480"/>
              <a:ext cx="96840" cy="12960"/>
            </a:xfrm>
            <a:custGeom>
              <a:avLst/>
              <a:gdLst/>
              <a:ahLst/>
              <a:rect l="l" t="t" r="r" b="b"/>
              <a:pathLst>
                <a:path w="176" h="25">
                  <a:moveTo>
                    <a:pt x="164" y="0"/>
                  </a:moveTo>
                  <a:lnTo>
                    <a:pt x="12" y="0"/>
                  </a:lnTo>
                  <a:lnTo>
                    <a:pt x="8" y="1"/>
                  </a:lnTo>
                  <a:lnTo>
                    <a:pt x="4" y="4"/>
                  </a:lnTo>
                  <a:lnTo>
                    <a:pt x="1" y="7"/>
                  </a:lnTo>
                  <a:lnTo>
                    <a:pt x="0" y="12"/>
                  </a:lnTo>
                  <a:lnTo>
                    <a:pt x="1" y="18"/>
                  </a:lnTo>
                  <a:lnTo>
                    <a:pt x="4" y="21"/>
                  </a:lnTo>
                  <a:lnTo>
                    <a:pt x="8" y="24"/>
                  </a:lnTo>
                  <a:lnTo>
                    <a:pt x="12" y="25"/>
                  </a:lnTo>
                  <a:lnTo>
                    <a:pt x="164" y="25"/>
                  </a:lnTo>
                  <a:lnTo>
                    <a:pt x="169" y="24"/>
                  </a:lnTo>
                  <a:lnTo>
                    <a:pt x="172" y="21"/>
                  </a:lnTo>
                  <a:lnTo>
                    <a:pt x="175" y="18"/>
                  </a:lnTo>
                  <a:lnTo>
                    <a:pt x="176" y="12"/>
                  </a:lnTo>
                  <a:lnTo>
                    <a:pt x="175" y="7"/>
                  </a:lnTo>
                  <a:lnTo>
                    <a:pt x="172" y="4"/>
                  </a:lnTo>
                  <a:lnTo>
                    <a:pt x="169" y="1"/>
                  </a:lnTo>
                  <a:lnTo>
                    <a:pt x="164" y="0"/>
                  </a:lnTo>
                  <a:close/>
                </a:path>
              </a:pathLst>
            </a:custGeom>
            <a:solidFill>
              <a:srgbClr val="1c819e"/>
            </a:solidFill>
            <a:ln>
              <a:noFill/>
            </a:ln>
          </p:spPr>
          <p:style>
            <a:lnRef idx="0"/>
            <a:fillRef idx="0"/>
            <a:effectRef idx="0"/>
            <a:fontRef idx="minor"/>
          </p:style>
        </p:sp>
        <p:sp>
          <p:nvSpPr>
            <p:cNvPr id="361" name="CustomShape 41"/>
            <p:cNvSpPr/>
            <p:nvPr/>
          </p:nvSpPr>
          <p:spPr>
            <a:xfrm>
              <a:off x="9904320" y="3430080"/>
              <a:ext cx="96840" cy="12960"/>
            </a:xfrm>
            <a:custGeom>
              <a:avLst/>
              <a:gdLst/>
              <a:ahLst/>
              <a:rect l="l" t="t" r="r" b="b"/>
              <a:pathLst>
                <a:path w="176" h="23">
                  <a:moveTo>
                    <a:pt x="164" y="0"/>
                  </a:moveTo>
                  <a:lnTo>
                    <a:pt x="12" y="0"/>
                  </a:lnTo>
                  <a:lnTo>
                    <a:pt x="8" y="1"/>
                  </a:lnTo>
                  <a:lnTo>
                    <a:pt x="4" y="3"/>
                  </a:lnTo>
                  <a:lnTo>
                    <a:pt x="1" y="7"/>
                  </a:lnTo>
                  <a:lnTo>
                    <a:pt x="0" y="12"/>
                  </a:lnTo>
                  <a:lnTo>
                    <a:pt x="1" y="16"/>
                  </a:lnTo>
                  <a:lnTo>
                    <a:pt x="4" y="20"/>
                  </a:lnTo>
                  <a:lnTo>
                    <a:pt x="8" y="23"/>
                  </a:lnTo>
                  <a:lnTo>
                    <a:pt x="12" y="23"/>
                  </a:lnTo>
                  <a:lnTo>
                    <a:pt x="164" y="23"/>
                  </a:lnTo>
                  <a:lnTo>
                    <a:pt x="169" y="23"/>
                  </a:lnTo>
                  <a:lnTo>
                    <a:pt x="172" y="20"/>
                  </a:lnTo>
                  <a:lnTo>
                    <a:pt x="175" y="16"/>
                  </a:lnTo>
                  <a:lnTo>
                    <a:pt x="176" y="12"/>
                  </a:lnTo>
                  <a:lnTo>
                    <a:pt x="175" y="7"/>
                  </a:lnTo>
                  <a:lnTo>
                    <a:pt x="172" y="3"/>
                  </a:lnTo>
                  <a:lnTo>
                    <a:pt x="169" y="1"/>
                  </a:lnTo>
                  <a:lnTo>
                    <a:pt x="164" y="0"/>
                  </a:lnTo>
                  <a:close/>
                </a:path>
              </a:pathLst>
            </a:custGeom>
            <a:solidFill>
              <a:srgbClr val="1c819e"/>
            </a:solidFill>
            <a:ln>
              <a:noFill/>
            </a:ln>
          </p:spPr>
          <p:style>
            <a:lnRef idx="0"/>
            <a:fillRef idx="0"/>
            <a:effectRef idx="0"/>
            <a:fontRef idx="minor"/>
          </p:style>
        </p:sp>
        <p:sp>
          <p:nvSpPr>
            <p:cNvPr id="362" name="CustomShape 42"/>
            <p:cNvSpPr/>
            <p:nvPr/>
          </p:nvSpPr>
          <p:spPr>
            <a:xfrm>
              <a:off x="9904320" y="3470040"/>
              <a:ext cx="96840" cy="12960"/>
            </a:xfrm>
            <a:custGeom>
              <a:avLst/>
              <a:gdLst/>
              <a:ahLst/>
              <a:rect l="l" t="t" r="r" b="b"/>
              <a:pathLst>
                <a:path w="176" h="23">
                  <a:moveTo>
                    <a:pt x="176" y="11"/>
                  </a:moveTo>
                  <a:lnTo>
                    <a:pt x="175" y="7"/>
                  </a:lnTo>
                  <a:lnTo>
                    <a:pt x="172" y="3"/>
                  </a:lnTo>
                  <a:lnTo>
                    <a:pt x="169" y="1"/>
                  </a:lnTo>
                  <a:lnTo>
                    <a:pt x="164" y="0"/>
                  </a:lnTo>
                  <a:lnTo>
                    <a:pt x="12" y="0"/>
                  </a:lnTo>
                  <a:lnTo>
                    <a:pt x="8" y="1"/>
                  </a:lnTo>
                  <a:lnTo>
                    <a:pt x="4" y="3"/>
                  </a:lnTo>
                  <a:lnTo>
                    <a:pt x="1" y="7"/>
                  </a:lnTo>
                  <a:lnTo>
                    <a:pt x="0" y="11"/>
                  </a:lnTo>
                  <a:lnTo>
                    <a:pt x="1" y="16"/>
                  </a:lnTo>
                  <a:lnTo>
                    <a:pt x="4" y="20"/>
                  </a:lnTo>
                  <a:lnTo>
                    <a:pt x="8" y="22"/>
                  </a:lnTo>
                  <a:lnTo>
                    <a:pt x="12" y="23"/>
                  </a:lnTo>
                  <a:lnTo>
                    <a:pt x="164" y="23"/>
                  </a:lnTo>
                  <a:lnTo>
                    <a:pt x="169" y="22"/>
                  </a:lnTo>
                  <a:lnTo>
                    <a:pt x="172" y="20"/>
                  </a:lnTo>
                  <a:lnTo>
                    <a:pt x="175" y="16"/>
                  </a:lnTo>
                  <a:lnTo>
                    <a:pt x="176" y="11"/>
                  </a:lnTo>
                  <a:close/>
                </a:path>
              </a:pathLst>
            </a:custGeom>
            <a:solidFill>
              <a:srgbClr val="1c819e"/>
            </a:solidFill>
            <a:ln>
              <a:noFill/>
            </a:ln>
          </p:spPr>
          <p:style>
            <a:lnRef idx="0"/>
            <a:fillRef idx="0"/>
            <a:effectRef idx="0"/>
            <a:fontRef idx="minor"/>
          </p:style>
        </p:sp>
        <p:sp>
          <p:nvSpPr>
            <p:cNvPr id="363" name="CustomShape 43"/>
            <p:cNvSpPr/>
            <p:nvPr/>
          </p:nvSpPr>
          <p:spPr>
            <a:xfrm>
              <a:off x="9904320" y="3509640"/>
              <a:ext cx="61560" cy="12960"/>
            </a:xfrm>
            <a:custGeom>
              <a:avLst/>
              <a:gdLst/>
              <a:ahLst/>
              <a:rect l="l" t="t" r="r" b="b"/>
              <a:pathLst>
                <a:path w="115" h="24">
                  <a:moveTo>
                    <a:pt x="12" y="0"/>
                  </a:moveTo>
                  <a:lnTo>
                    <a:pt x="8" y="1"/>
                  </a:lnTo>
                  <a:lnTo>
                    <a:pt x="4" y="3"/>
                  </a:lnTo>
                  <a:lnTo>
                    <a:pt x="1" y="8"/>
                  </a:lnTo>
                  <a:lnTo>
                    <a:pt x="0" y="12"/>
                  </a:lnTo>
                  <a:lnTo>
                    <a:pt x="1" y="17"/>
                  </a:lnTo>
                  <a:lnTo>
                    <a:pt x="4" y="21"/>
                  </a:lnTo>
                  <a:lnTo>
                    <a:pt x="8" y="23"/>
                  </a:lnTo>
                  <a:lnTo>
                    <a:pt x="12" y="24"/>
                  </a:lnTo>
                  <a:lnTo>
                    <a:pt x="104" y="24"/>
                  </a:lnTo>
                  <a:lnTo>
                    <a:pt x="108" y="23"/>
                  </a:lnTo>
                  <a:lnTo>
                    <a:pt x="112" y="21"/>
                  </a:lnTo>
                  <a:lnTo>
                    <a:pt x="114" y="17"/>
                  </a:lnTo>
                  <a:lnTo>
                    <a:pt x="115" y="12"/>
                  </a:lnTo>
                  <a:lnTo>
                    <a:pt x="114" y="8"/>
                  </a:lnTo>
                  <a:lnTo>
                    <a:pt x="112" y="3"/>
                  </a:lnTo>
                  <a:lnTo>
                    <a:pt x="108" y="1"/>
                  </a:lnTo>
                  <a:lnTo>
                    <a:pt x="104" y="0"/>
                  </a:lnTo>
                  <a:lnTo>
                    <a:pt x="12" y="0"/>
                  </a:lnTo>
                  <a:close/>
                </a:path>
              </a:pathLst>
            </a:custGeom>
            <a:solidFill>
              <a:srgbClr val="1c819e"/>
            </a:solidFill>
            <a:ln>
              <a:noFill/>
            </a:ln>
          </p:spPr>
          <p:style>
            <a:lnRef idx="0"/>
            <a:fillRef idx="0"/>
            <a:effectRef idx="0"/>
            <a:fontRef idx="minor"/>
          </p:style>
        </p:sp>
        <p:sp>
          <p:nvSpPr>
            <p:cNvPr id="364" name="CustomShape 44"/>
            <p:cNvSpPr/>
            <p:nvPr/>
          </p:nvSpPr>
          <p:spPr>
            <a:xfrm>
              <a:off x="10018800" y="3443400"/>
              <a:ext cx="198360" cy="198360"/>
            </a:xfrm>
            <a:custGeom>
              <a:avLst/>
              <a:gdLst/>
              <a:ahLst/>
              <a:rect l="l" t="t" r="r" b="b"/>
              <a:pathLst>
                <a:path w="361" h="362">
                  <a:moveTo>
                    <a:pt x="273" y="130"/>
                  </a:moveTo>
                  <a:lnTo>
                    <a:pt x="157" y="259"/>
                  </a:lnTo>
                  <a:lnTo>
                    <a:pt x="87" y="190"/>
                  </a:lnTo>
                  <a:lnTo>
                    <a:pt x="84" y="186"/>
                  </a:lnTo>
                  <a:lnTo>
                    <a:pt x="83" y="182"/>
                  </a:lnTo>
                  <a:lnTo>
                    <a:pt x="84" y="176"/>
                  </a:lnTo>
                  <a:lnTo>
                    <a:pt x="87" y="172"/>
                  </a:lnTo>
                  <a:lnTo>
                    <a:pt x="91" y="170"/>
                  </a:lnTo>
                  <a:lnTo>
                    <a:pt x="96" y="169"/>
                  </a:lnTo>
                  <a:lnTo>
                    <a:pt x="101" y="170"/>
                  </a:lnTo>
                  <a:lnTo>
                    <a:pt x="105" y="172"/>
                  </a:lnTo>
                  <a:lnTo>
                    <a:pt x="156" y="224"/>
                  </a:lnTo>
                  <a:lnTo>
                    <a:pt x="256" y="113"/>
                  </a:lnTo>
                  <a:lnTo>
                    <a:pt x="260" y="111"/>
                  </a:lnTo>
                  <a:lnTo>
                    <a:pt x="264" y="109"/>
                  </a:lnTo>
                  <a:lnTo>
                    <a:pt x="266" y="109"/>
                  </a:lnTo>
                  <a:lnTo>
                    <a:pt x="268" y="110"/>
                  </a:lnTo>
                  <a:lnTo>
                    <a:pt x="271" y="111"/>
                  </a:lnTo>
                  <a:lnTo>
                    <a:pt x="272" y="112"/>
                  </a:lnTo>
                  <a:lnTo>
                    <a:pt x="275" y="116"/>
                  </a:lnTo>
                  <a:lnTo>
                    <a:pt x="276" y="121"/>
                  </a:lnTo>
                  <a:lnTo>
                    <a:pt x="276" y="125"/>
                  </a:lnTo>
                  <a:lnTo>
                    <a:pt x="273" y="130"/>
                  </a:lnTo>
                  <a:close/>
                  <a:moveTo>
                    <a:pt x="180" y="0"/>
                  </a:moveTo>
                  <a:lnTo>
                    <a:pt x="162" y="1"/>
                  </a:lnTo>
                  <a:lnTo>
                    <a:pt x="143" y="4"/>
                  </a:lnTo>
                  <a:lnTo>
                    <a:pt x="126" y="8"/>
                  </a:lnTo>
                  <a:lnTo>
                    <a:pt x="110" y="14"/>
                  </a:lnTo>
                  <a:lnTo>
                    <a:pt x="94" y="23"/>
                  </a:lnTo>
                  <a:lnTo>
                    <a:pt x="79" y="32"/>
                  </a:lnTo>
                  <a:lnTo>
                    <a:pt x="65" y="42"/>
                  </a:lnTo>
                  <a:lnTo>
                    <a:pt x="53" y="54"/>
                  </a:lnTo>
                  <a:lnTo>
                    <a:pt x="40" y="66"/>
                  </a:lnTo>
                  <a:lnTo>
                    <a:pt x="30" y="81"/>
                  </a:lnTo>
                  <a:lnTo>
                    <a:pt x="21" y="96"/>
                  </a:lnTo>
                  <a:lnTo>
                    <a:pt x="14" y="111"/>
                  </a:lnTo>
                  <a:lnTo>
                    <a:pt x="8" y="128"/>
                  </a:lnTo>
                  <a:lnTo>
                    <a:pt x="3" y="145"/>
                  </a:lnTo>
                  <a:lnTo>
                    <a:pt x="1" y="163"/>
                  </a:lnTo>
                  <a:lnTo>
                    <a:pt x="0" y="182"/>
                  </a:lnTo>
                  <a:lnTo>
                    <a:pt x="1" y="200"/>
                  </a:lnTo>
                  <a:lnTo>
                    <a:pt x="3" y="217"/>
                  </a:lnTo>
                  <a:lnTo>
                    <a:pt x="8" y="235"/>
                  </a:lnTo>
                  <a:lnTo>
                    <a:pt x="14" y="252"/>
                  </a:lnTo>
                  <a:lnTo>
                    <a:pt x="21" y="267"/>
                  </a:lnTo>
                  <a:lnTo>
                    <a:pt x="30" y="283"/>
                  </a:lnTo>
                  <a:lnTo>
                    <a:pt x="40" y="296"/>
                  </a:lnTo>
                  <a:lnTo>
                    <a:pt x="53" y="309"/>
                  </a:lnTo>
                  <a:lnTo>
                    <a:pt x="65" y="320"/>
                  </a:lnTo>
                  <a:lnTo>
                    <a:pt x="79" y="331"/>
                  </a:lnTo>
                  <a:lnTo>
                    <a:pt x="94" y="340"/>
                  </a:lnTo>
                  <a:lnTo>
                    <a:pt x="110" y="348"/>
                  </a:lnTo>
                  <a:lnTo>
                    <a:pt x="126" y="354"/>
                  </a:lnTo>
                  <a:lnTo>
                    <a:pt x="143" y="358"/>
                  </a:lnTo>
                  <a:lnTo>
                    <a:pt x="162" y="361"/>
                  </a:lnTo>
                  <a:lnTo>
                    <a:pt x="180" y="362"/>
                  </a:lnTo>
                  <a:lnTo>
                    <a:pt x="199" y="361"/>
                  </a:lnTo>
                  <a:lnTo>
                    <a:pt x="217" y="358"/>
                  </a:lnTo>
                  <a:lnTo>
                    <a:pt x="234" y="354"/>
                  </a:lnTo>
                  <a:lnTo>
                    <a:pt x="251" y="348"/>
                  </a:lnTo>
                  <a:lnTo>
                    <a:pt x="266" y="340"/>
                  </a:lnTo>
                  <a:lnTo>
                    <a:pt x="281" y="331"/>
                  </a:lnTo>
                  <a:lnTo>
                    <a:pt x="295" y="320"/>
                  </a:lnTo>
                  <a:lnTo>
                    <a:pt x="308" y="309"/>
                  </a:lnTo>
                  <a:lnTo>
                    <a:pt x="320" y="296"/>
                  </a:lnTo>
                  <a:lnTo>
                    <a:pt x="330" y="283"/>
                  </a:lnTo>
                  <a:lnTo>
                    <a:pt x="339" y="267"/>
                  </a:lnTo>
                  <a:lnTo>
                    <a:pt x="346" y="252"/>
                  </a:lnTo>
                  <a:lnTo>
                    <a:pt x="352" y="235"/>
                  </a:lnTo>
                  <a:lnTo>
                    <a:pt x="357" y="217"/>
                  </a:lnTo>
                  <a:lnTo>
                    <a:pt x="360" y="200"/>
                  </a:lnTo>
                  <a:lnTo>
                    <a:pt x="361" y="182"/>
                  </a:lnTo>
                  <a:lnTo>
                    <a:pt x="360" y="163"/>
                  </a:lnTo>
                  <a:lnTo>
                    <a:pt x="357" y="145"/>
                  </a:lnTo>
                  <a:lnTo>
                    <a:pt x="352" y="128"/>
                  </a:lnTo>
                  <a:lnTo>
                    <a:pt x="346" y="111"/>
                  </a:lnTo>
                  <a:lnTo>
                    <a:pt x="339" y="96"/>
                  </a:lnTo>
                  <a:lnTo>
                    <a:pt x="330" y="81"/>
                  </a:lnTo>
                  <a:lnTo>
                    <a:pt x="320" y="66"/>
                  </a:lnTo>
                  <a:lnTo>
                    <a:pt x="308" y="54"/>
                  </a:lnTo>
                  <a:lnTo>
                    <a:pt x="295" y="42"/>
                  </a:lnTo>
                  <a:lnTo>
                    <a:pt x="281" y="32"/>
                  </a:lnTo>
                  <a:lnTo>
                    <a:pt x="266" y="23"/>
                  </a:lnTo>
                  <a:lnTo>
                    <a:pt x="251" y="14"/>
                  </a:lnTo>
                  <a:lnTo>
                    <a:pt x="234" y="8"/>
                  </a:lnTo>
                  <a:lnTo>
                    <a:pt x="217" y="4"/>
                  </a:lnTo>
                  <a:lnTo>
                    <a:pt x="199" y="1"/>
                  </a:lnTo>
                  <a:lnTo>
                    <a:pt x="180" y="0"/>
                  </a:lnTo>
                  <a:close/>
                </a:path>
              </a:pathLst>
            </a:custGeom>
            <a:solidFill>
              <a:srgbClr val="1c819e"/>
            </a:solidFill>
            <a:ln>
              <a:noFill/>
            </a:ln>
          </p:spPr>
          <p:style>
            <a:lnRef idx="0"/>
            <a:fillRef idx="0"/>
            <a:effectRef idx="0"/>
            <a:fontRef idx="minor"/>
          </p:style>
        </p:sp>
        <p:sp>
          <p:nvSpPr>
            <p:cNvPr id="365" name="CustomShape 45"/>
            <p:cNvSpPr/>
            <p:nvPr/>
          </p:nvSpPr>
          <p:spPr>
            <a:xfrm>
              <a:off x="9886320" y="3242520"/>
              <a:ext cx="145440" cy="114480"/>
            </a:xfrm>
            <a:custGeom>
              <a:avLst/>
              <a:gdLst/>
              <a:ahLst/>
              <a:rect l="l" t="t" r="r" b="b"/>
              <a:pathLst>
                <a:path w="264" h="205">
                  <a:moveTo>
                    <a:pt x="11" y="205"/>
                  </a:moveTo>
                  <a:lnTo>
                    <a:pt x="253" y="205"/>
                  </a:lnTo>
                  <a:lnTo>
                    <a:pt x="257" y="204"/>
                  </a:lnTo>
                  <a:lnTo>
                    <a:pt x="261" y="202"/>
                  </a:lnTo>
                  <a:lnTo>
                    <a:pt x="263" y="198"/>
                  </a:lnTo>
                  <a:lnTo>
                    <a:pt x="264" y="193"/>
                  </a:lnTo>
                  <a:lnTo>
                    <a:pt x="264" y="60"/>
                  </a:lnTo>
                  <a:lnTo>
                    <a:pt x="263" y="56"/>
                  </a:lnTo>
                  <a:lnTo>
                    <a:pt x="261" y="52"/>
                  </a:lnTo>
                  <a:lnTo>
                    <a:pt x="257" y="49"/>
                  </a:lnTo>
                  <a:lnTo>
                    <a:pt x="253" y="48"/>
                  </a:lnTo>
                  <a:lnTo>
                    <a:pt x="215" y="48"/>
                  </a:lnTo>
                  <a:lnTo>
                    <a:pt x="206" y="48"/>
                  </a:lnTo>
                  <a:lnTo>
                    <a:pt x="204" y="43"/>
                  </a:lnTo>
                  <a:lnTo>
                    <a:pt x="202" y="38"/>
                  </a:lnTo>
                  <a:lnTo>
                    <a:pt x="200" y="32"/>
                  </a:lnTo>
                  <a:lnTo>
                    <a:pt x="196" y="26"/>
                  </a:lnTo>
                  <a:lnTo>
                    <a:pt x="191" y="19"/>
                  </a:lnTo>
                  <a:lnTo>
                    <a:pt x="185" y="14"/>
                  </a:lnTo>
                  <a:lnTo>
                    <a:pt x="176" y="9"/>
                  </a:lnTo>
                  <a:lnTo>
                    <a:pt x="167" y="5"/>
                  </a:lnTo>
                  <a:lnTo>
                    <a:pt x="167" y="5"/>
                  </a:lnTo>
                  <a:lnTo>
                    <a:pt x="167" y="5"/>
                  </a:lnTo>
                  <a:lnTo>
                    <a:pt x="164" y="4"/>
                  </a:lnTo>
                  <a:lnTo>
                    <a:pt x="161" y="4"/>
                  </a:lnTo>
                  <a:lnTo>
                    <a:pt x="160" y="4"/>
                  </a:lnTo>
                  <a:lnTo>
                    <a:pt x="159" y="4"/>
                  </a:lnTo>
                  <a:lnTo>
                    <a:pt x="157" y="3"/>
                  </a:lnTo>
                  <a:lnTo>
                    <a:pt x="154" y="2"/>
                  </a:lnTo>
                  <a:lnTo>
                    <a:pt x="153" y="2"/>
                  </a:lnTo>
                  <a:lnTo>
                    <a:pt x="152" y="1"/>
                  </a:lnTo>
                  <a:lnTo>
                    <a:pt x="149" y="1"/>
                  </a:lnTo>
                  <a:lnTo>
                    <a:pt x="146" y="1"/>
                  </a:lnTo>
                  <a:lnTo>
                    <a:pt x="145" y="1"/>
                  </a:lnTo>
                  <a:lnTo>
                    <a:pt x="143" y="1"/>
                  </a:lnTo>
                  <a:lnTo>
                    <a:pt x="139" y="0"/>
                  </a:lnTo>
                  <a:lnTo>
                    <a:pt x="135" y="0"/>
                  </a:lnTo>
                  <a:lnTo>
                    <a:pt x="130" y="0"/>
                  </a:lnTo>
                  <a:lnTo>
                    <a:pt x="125" y="1"/>
                  </a:lnTo>
                  <a:lnTo>
                    <a:pt x="123" y="1"/>
                  </a:lnTo>
                  <a:lnTo>
                    <a:pt x="122" y="1"/>
                  </a:lnTo>
                  <a:lnTo>
                    <a:pt x="119" y="1"/>
                  </a:lnTo>
                  <a:lnTo>
                    <a:pt x="116" y="1"/>
                  </a:lnTo>
                  <a:lnTo>
                    <a:pt x="115" y="2"/>
                  </a:lnTo>
                  <a:lnTo>
                    <a:pt x="114" y="2"/>
                  </a:lnTo>
                  <a:lnTo>
                    <a:pt x="111" y="3"/>
                  </a:lnTo>
                  <a:lnTo>
                    <a:pt x="109" y="4"/>
                  </a:lnTo>
                  <a:lnTo>
                    <a:pt x="108" y="4"/>
                  </a:lnTo>
                  <a:lnTo>
                    <a:pt x="107" y="4"/>
                  </a:lnTo>
                  <a:lnTo>
                    <a:pt x="104" y="4"/>
                  </a:lnTo>
                  <a:lnTo>
                    <a:pt x="101" y="5"/>
                  </a:lnTo>
                  <a:lnTo>
                    <a:pt x="101" y="5"/>
                  </a:lnTo>
                  <a:lnTo>
                    <a:pt x="101" y="5"/>
                  </a:lnTo>
                  <a:lnTo>
                    <a:pt x="92" y="9"/>
                  </a:lnTo>
                  <a:lnTo>
                    <a:pt x="84" y="14"/>
                  </a:lnTo>
                  <a:lnTo>
                    <a:pt x="78" y="19"/>
                  </a:lnTo>
                  <a:lnTo>
                    <a:pt x="72" y="26"/>
                  </a:lnTo>
                  <a:lnTo>
                    <a:pt x="68" y="32"/>
                  </a:lnTo>
                  <a:lnTo>
                    <a:pt x="66" y="38"/>
                  </a:lnTo>
                  <a:lnTo>
                    <a:pt x="64" y="43"/>
                  </a:lnTo>
                  <a:lnTo>
                    <a:pt x="62" y="48"/>
                  </a:lnTo>
                  <a:lnTo>
                    <a:pt x="53" y="48"/>
                  </a:lnTo>
                  <a:lnTo>
                    <a:pt x="11" y="48"/>
                  </a:lnTo>
                  <a:lnTo>
                    <a:pt x="7" y="49"/>
                  </a:lnTo>
                  <a:lnTo>
                    <a:pt x="3" y="52"/>
                  </a:lnTo>
                  <a:lnTo>
                    <a:pt x="0" y="56"/>
                  </a:lnTo>
                  <a:lnTo>
                    <a:pt x="0" y="60"/>
                  </a:lnTo>
                  <a:lnTo>
                    <a:pt x="0" y="193"/>
                  </a:lnTo>
                  <a:lnTo>
                    <a:pt x="0" y="198"/>
                  </a:lnTo>
                  <a:lnTo>
                    <a:pt x="3" y="202"/>
                  </a:lnTo>
                  <a:lnTo>
                    <a:pt x="7" y="204"/>
                  </a:lnTo>
                  <a:lnTo>
                    <a:pt x="11" y="205"/>
                  </a:lnTo>
                  <a:close/>
                </a:path>
              </a:pathLst>
            </a:custGeom>
            <a:solidFill>
              <a:srgbClr val="1c819e"/>
            </a:solidFill>
            <a:ln>
              <a:noFill/>
            </a:ln>
          </p:spPr>
          <p:style>
            <a:lnRef idx="0"/>
            <a:fillRef idx="0"/>
            <a:effectRef idx="0"/>
            <a:fontRef idx="minor"/>
          </p:style>
        </p:sp>
      </p:grpSp>
      <p:sp>
        <p:nvSpPr>
          <p:cNvPr id="366" name="CustomShape 46"/>
          <p:cNvSpPr/>
          <p:nvPr/>
        </p:nvSpPr>
        <p:spPr>
          <a:xfrm>
            <a:off x="1013040" y="4415040"/>
            <a:ext cx="231984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600" spc="49" strike="noStrike">
                <a:solidFill>
                  <a:srgbClr val="404040"/>
                </a:solidFill>
                <a:latin typeface="Segoe UI"/>
                <a:ea typeface="Ebrima"/>
              </a:rPr>
              <a:t>DIRECTION</a:t>
            </a:r>
            <a:endParaRPr b="0" lang="en-GB" sz="1600" spc="-1" strike="noStrike">
              <a:latin typeface="Arial"/>
            </a:endParaRPr>
          </a:p>
        </p:txBody>
      </p:sp>
      <p:sp>
        <p:nvSpPr>
          <p:cNvPr id="367" name="CustomShape 47"/>
          <p:cNvSpPr/>
          <p:nvPr/>
        </p:nvSpPr>
        <p:spPr>
          <a:xfrm>
            <a:off x="1218240" y="4777200"/>
            <a:ext cx="1909080" cy="101556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 consectetur adipiscing elit, sed do eiusmod tempor incididunt ut labor.</a:t>
            </a:r>
            <a:endParaRPr b="0" lang="en-GB" sz="1400" spc="-1" strike="noStrike">
              <a:latin typeface="Arial"/>
            </a:endParaRPr>
          </a:p>
        </p:txBody>
      </p:sp>
      <p:sp>
        <p:nvSpPr>
          <p:cNvPr id="368" name="CustomShape 48"/>
          <p:cNvSpPr/>
          <p:nvPr/>
        </p:nvSpPr>
        <p:spPr>
          <a:xfrm>
            <a:off x="3620520" y="4415040"/>
            <a:ext cx="231984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600" spc="49" strike="noStrike">
                <a:solidFill>
                  <a:srgbClr val="404040"/>
                </a:solidFill>
                <a:latin typeface="Segoe UI"/>
                <a:ea typeface="Ebrima"/>
              </a:rPr>
              <a:t>CONNECTION</a:t>
            </a:r>
            <a:endParaRPr b="0" lang="en-GB" sz="1600" spc="-1" strike="noStrike">
              <a:latin typeface="Arial"/>
            </a:endParaRPr>
          </a:p>
        </p:txBody>
      </p:sp>
      <p:sp>
        <p:nvSpPr>
          <p:cNvPr id="369" name="CustomShape 49"/>
          <p:cNvSpPr/>
          <p:nvPr/>
        </p:nvSpPr>
        <p:spPr>
          <a:xfrm>
            <a:off x="6243480" y="4415040"/>
            <a:ext cx="231984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600" spc="49" strike="noStrike">
                <a:solidFill>
                  <a:srgbClr val="404040"/>
                </a:solidFill>
                <a:latin typeface="Segoe UI"/>
                <a:ea typeface="Ebrima"/>
              </a:rPr>
              <a:t>PLANNING</a:t>
            </a:r>
            <a:endParaRPr b="0" lang="en-GB" sz="1600" spc="-1" strike="noStrike">
              <a:latin typeface="Arial"/>
            </a:endParaRPr>
          </a:p>
        </p:txBody>
      </p:sp>
      <p:sp>
        <p:nvSpPr>
          <p:cNvPr id="370" name="CustomShape 50"/>
          <p:cNvSpPr/>
          <p:nvPr/>
        </p:nvSpPr>
        <p:spPr>
          <a:xfrm>
            <a:off x="8858880" y="4415040"/>
            <a:ext cx="231984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600" spc="49" strike="noStrike">
                <a:solidFill>
                  <a:srgbClr val="404040"/>
                </a:solidFill>
                <a:latin typeface="Segoe UI"/>
                <a:ea typeface="Ebrima"/>
              </a:rPr>
              <a:t>SETUP</a:t>
            </a:r>
            <a:endParaRPr b="0" lang="en-GB" sz="1600" spc="-1" strike="noStrike">
              <a:latin typeface="Arial"/>
            </a:endParaRPr>
          </a:p>
        </p:txBody>
      </p:sp>
      <p:sp>
        <p:nvSpPr>
          <p:cNvPr id="371" name="CustomShape 51"/>
          <p:cNvSpPr/>
          <p:nvPr/>
        </p:nvSpPr>
        <p:spPr>
          <a:xfrm>
            <a:off x="3833640" y="4777200"/>
            <a:ext cx="1909080" cy="101556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 consectetur adipiscing elit, sed do eiusmod tempor incididunt ut labor.</a:t>
            </a:r>
            <a:endParaRPr b="0" lang="en-GB" sz="1400" spc="-1" strike="noStrike">
              <a:latin typeface="Arial"/>
            </a:endParaRPr>
          </a:p>
        </p:txBody>
      </p:sp>
      <p:sp>
        <p:nvSpPr>
          <p:cNvPr id="372" name="CustomShape 52"/>
          <p:cNvSpPr/>
          <p:nvPr/>
        </p:nvSpPr>
        <p:spPr>
          <a:xfrm>
            <a:off x="6449040" y="4777200"/>
            <a:ext cx="1909080" cy="101556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 consectetur adipiscing elit, sed do eiusmod tempor incididunt ut labor.</a:t>
            </a:r>
            <a:endParaRPr b="0" lang="en-GB" sz="1400" spc="-1" strike="noStrike">
              <a:latin typeface="Arial"/>
            </a:endParaRPr>
          </a:p>
        </p:txBody>
      </p:sp>
      <p:sp>
        <p:nvSpPr>
          <p:cNvPr id="373" name="CustomShape 53"/>
          <p:cNvSpPr/>
          <p:nvPr/>
        </p:nvSpPr>
        <p:spPr>
          <a:xfrm>
            <a:off x="9064080" y="4777200"/>
            <a:ext cx="1909080" cy="101556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 consectetur adipiscing elit, sed do eiusmod tempor incididunt ut labor.</a:t>
            </a:r>
            <a:endParaRPr b="0" lang="en-GB" sz="1400" spc="-1" strike="noStrike">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374" name="CustomShape 1"/>
          <p:cNvSpPr/>
          <p:nvPr/>
        </p:nvSpPr>
        <p:spPr>
          <a:xfrm>
            <a:off x="716400" y="299160"/>
            <a:ext cx="10758960" cy="60984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4000" spc="-1" strike="noStrike">
                <a:solidFill>
                  <a:srgbClr val="ffbe00"/>
                </a:solidFill>
                <a:latin typeface="Segoe UI"/>
                <a:ea typeface="Ebrima"/>
              </a:rPr>
              <a:t>PROJECT</a:t>
            </a:r>
            <a:r>
              <a:rPr b="1" lang="en-GB" sz="4000" spc="-1" strike="noStrike">
                <a:solidFill>
                  <a:srgbClr val="404040"/>
                </a:solidFill>
                <a:latin typeface="Segoe UI"/>
                <a:ea typeface="Ebrima"/>
              </a:rPr>
              <a:t> </a:t>
            </a:r>
            <a:r>
              <a:rPr b="1" lang="en-GB" sz="4000" spc="-1" strike="noStrike">
                <a:solidFill>
                  <a:srgbClr val="1c819e"/>
                </a:solidFill>
                <a:latin typeface="Segoe UI"/>
                <a:ea typeface="Ebrima"/>
              </a:rPr>
              <a:t>DESCRIPTION</a:t>
            </a:r>
            <a:endParaRPr b="0" lang="en-GB" sz="4000" spc="-1" strike="noStrike">
              <a:latin typeface="Arial"/>
            </a:endParaRPr>
          </a:p>
        </p:txBody>
      </p:sp>
      <p:sp>
        <p:nvSpPr>
          <p:cNvPr id="375" name="CustomShape 2"/>
          <p:cNvSpPr/>
          <p:nvPr/>
        </p:nvSpPr>
        <p:spPr>
          <a:xfrm>
            <a:off x="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376" name="CustomShape 3"/>
          <p:cNvSpPr/>
          <p:nvPr/>
        </p:nvSpPr>
        <p:spPr>
          <a:xfrm>
            <a:off x="2801880" y="6749280"/>
            <a:ext cx="6587640" cy="108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377" name="CustomShape 4"/>
          <p:cNvSpPr/>
          <p:nvPr/>
        </p:nvSpPr>
        <p:spPr>
          <a:xfrm>
            <a:off x="953208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378" name="CustomShape 5"/>
          <p:cNvSpPr/>
          <p:nvPr/>
        </p:nvSpPr>
        <p:spPr>
          <a:xfrm>
            <a:off x="1620360" y="1733040"/>
            <a:ext cx="9845280" cy="880560"/>
          </a:xfrm>
          <a:prstGeom prst="roundRect">
            <a:avLst>
              <a:gd name="adj" fmla="val 16667"/>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p:style>
      </p:sp>
      <p:sp>
        <p:nvSpPr>
          <p:cNvPr id="379" name="CustomShape 6"/>
          <p:cNvSpPr/>
          <p:nvPr/>
        </p:nvSpPr>
        <p:spPr>
          <a:xfrm>
            <a:off x="1620360" y="2861640"/>
            <a:ext cx="9845280" cy="880560"/>
          </a:xfrm>
          <a:prstGeom prst="roundRect">
            <a:avLst>
              <a:gd name="adj" fmla="val 16667"/>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p:style>
      </p:sp>
      <p:sp>
        <p:nvSpPr>
          <p:cNvPr id="380" name="CustomShape 7"/>
          <p:cNvSpPr/>
          <p:nvPr/>
        </p:nvSpPr>
        <p:spPr>
          <a:xfrm>
            <a:off x="1620360" y="3990600"/>
            <a:ext cx="9845280" cy="880560"/>
          </a:xfrm>
          <a:prstGeom prst="roundRect">
            <a:avLst>
              <a:gd name="adj" fmla="val 16667"/>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p:style>
      </p:sp>
      <p:sp>
        <p:nvSpPr>
          <p:cNvPr id="381" name="CustomShape 8"/>
          <p:cNvSpPr/>
          <p:nvPr/>
        </p:nvSpPr>
        <p:spPr>
          <a:xfrm>
            <a:off x="1620360" y="5119200"/>
            <a:ext cx="9845280" cy="880560"/>
          </a:xfrm>
          <a:prstGeom prst="roundRect">
            <a:avLst>
              <a:gd name="adj" fmla="val 16667"/>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p:style>
      </p:sp>
      <p:grpSp>
        <p:nvGrpSpPr>
          <p:cNvPr id="382" name="Group 9"/>
          <p:cNvGrpSpPr/>
          <p:nvPr/>
        </p:nvGrpSpPr>
        <p:grpSpPr>
          <a:xfrm>
            <a:off x="1869480" y="1260000"/>
            <a:ext cx="1111680" cy="253800"/>
            <a:chOff x="1869480" y="1260000"/>
            <a:chExt cx="1111680" cy="253800"/>
          </a:xfrm>
        </p:grpSpPr>
        <p:sp>
          <p:nvSpPr>
            <p:cNvPr id="383" name="CustomShape 10"/>
            <p:cNvSpPr/>
            <p:nvPr/>
          </p:nvSpPr>
          <p:spPr>
            <a:xfrm rot="2700000">
              <a:off x="188784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84" name="CustomShape 11"/>
            <p:cNvSpPr/>
            <p:nvPr/>
          </p:nvSpPr>
          <p:spPr>
            <a:xfrm>
              <a:off x="207864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01</a:t>
              </a:r>
              <a:endParaRPr b="0" lang="en-GB" sz="1400" spc="-1" strike="noStrike">
                <a:latin typeface="Arial"/>
              </a:endParaRPr>
            </a:p>
          </p:txBody>
        </p:sp>
      </p:grpSp>
      <p:sp>
        <p:nvSpPr>
          <p:cNvPr id="385" name="Line 12"/>
          <p:cNvSpPr/>
          <p:nvPr/>
        </p:nvSpPr>
        <p:spPr>
          <a:xfrm flipH="1">
            <a:off x="188712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sp>
        <p:nvSpPr>
          <p:cNvPr id="386" name="CustomShape 13"/>
          <p:cNvSpPr/>
          <p:nvPr/>
        </p:nvSpPr>
        <p:spPr>
          <a:xfrm>
            <a:off x="556560" y="1733040"/>
            <a:ext cx="880560" cy="88056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387" name="CustomShape 14"/>
          <p:cNvSpPr/>
          <p:nvPr/>
        </p:nvSpPr>
        <p:spPr>
          <a:xfrm>
            <a:off x="556560" y="2861640"/>
            <a:ext cx="880560" cy="88056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388" name="CustomShape 15"/>
          <p:cNvSpPr/>
          <p:nvPr/>
        </p:nvSpPr>
        <p:spPr>
          <a:xfrm>
            <a:off x="556560" y="3990600"/>
            <a:ext cx="880560" cy="88056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389" name="CustomShape 16"/>
          <p:cNvSpPr/>
          <p:nvPr/>
        </p:nvSpPr>
        <p:spPr>
          <a:xfrm>
            <a:off x="556560" y="5119200"/>
            <a:ext cx="880560" cy="88056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grpSp>
        <p:nvGrpSpPr>
          <p:cNvPr id="390" name="Group 17"/>
          <p:cNvGrpSpPr/>
          <p:nvPr/>
        </p:nvGrpSpPr>
        <p:grpSpPr>
          <a:xfrm>
            <a:off x="2791080" y="1260000"/>
            <a:ext cx="1111680" cy="253800"/>
            <a:chOff x="2791080" y="1260000"/>
            <a:chExt cx="1111680" cy="253800"/>
          </a:xfrm>
        </p:grpSpPr>
        <p:sp>
          <p:nvSpPr>
            <p:cNvPr id="391" name="CustomShape 18"/>
            <p:cNvSpPr/>
            <p:nvPr/>
          </p:nvSpPr>
          <p:spPr>
            <a:xfrm rot="2700000">
              <a:off x="280944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92" name="CustomShape 19"/>
            <p:cNvSpPr/>
            <p:nvPr/>
          </p:nvSpPr>
          <p:spPr>
            <a:xfrm>
              <a:off x="300024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02</a:t>
              </a:r>
              <a:endParaRPr b="0" lang="en-GB" sz="1400" spc="-1" strike="noStrike">
                <a:latin typeface="Arial"/>
              </a:endParaRPr>
            </a:p>
          </p:txBody>
        </p:sp>
      </p:grpSp>
      <p:sp>
        <p:nvSpPr>
          <p:cNvPr id="393" name="Line 20"/>
          <p:cNvSpPr/>
          <p:nvPr/>
        </p:nvSpPr>
        <p:spPr>
          <a:xfrm flipH="1">
            <a:off x="280872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394" name="Group 21"/>
          <p:cNvGrpSpPr/>
          <p:nvPr/>
        </p:nvGrpSpPr>
        <p:grpSpPr>
          <a:xfrm>
            <a:off x="3713040" y="1260000"/>
            <a:ext cx="1111320" cy="253800"/>
            <a:chOff x="3713040" y="1260000"/>
            <a:chExt cx="1111320" cy="253800"/>
          </a:xfrm>
        </p:grpSpPr>
        <p:sp>
          <p:nvSpPr>
            <p:cNvPr id="395" name="CustomShape 22"/>
            <p:cNvSpPr/>
            <p:nvPr/>
          </p:nvSpPr>
          <p:spPr>
            <a:xfrm rot="2700000">
              <a:off x="373140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396" name="CustomShape 23"/>
            <p:cNvSpPr/>
            <p:nvPr/>
          </p:nvSpPr>
          <p:spPr>
            <a:xfrm>
              <a:off x="392184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03</a:t>
              </a:r>
              <a:endParaRPr b="0" lang="en-GB" sz="1400" spc="-1" strike="noStrike">
                <a:latin typeface="Arial"/>
              </a:endParaRPr>
            </a:p>
          </p:txBody>
        </p:sp>
      </p:grpSp>
      <p:sp>
        <p:nvSpPr>
          <p:cNvPr id="397" name="Line 24"/>
          <p:cNvSpPr/>
          <p:nvPr/>
        </p:nvSpPr>
        <p:spPr>
          <a:xfrm flipH="1">
            <a:off x="3730320" y="1409760"/>
            <a:ext cx="1368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398" name="Group 25"/>
          <p:cNvGrpSpPr/>
          <p:nvPr/>
        </p:nvGrpSpPr>
        <p:grpSpPr>
          <a:xfrm>
            <a:off x="4634640" y="1260000"/>
            <a:ext cx="1111680" cy="253800"/>
            <a:chOff x="4634640" y="1260000"/>
            <a:chExt cx="1111680" cy="253800"/>
          </a:xfrm>
        </p:grpSpPr>
        <p:sp>
          <p:nvSpPr>
            <p:cNvPr id="399" name="CustomShape 26"/>
            <p:cNvSpPr/>
            <p:nvPr/>
          </p:nvSpPr>
          <p:spPr>
            <a:xfrm rot="2700000">
              <a:off x="465300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400" name="CustomShape 27"/>
            <p:cNvSpPr/>
            <p:nvPr/>
          </p:nvSpPr>
          <p:spPr>
            <a:xfrm>
              <a:off x="484380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04</a:t>
              </a:r>
              <a:endParaRPr b="0" lang="en-GB" sz="1400" spc="-1" strike="noStrike">
                <a:latin typeface="Arial"/>
              </a:endParaRPr>
            </a:p>
          </p:txBody>
        </p:sp>
      </p:grpSp>
      <p:sp>
        <p:nvSpPr>
          <p:cNvPr id="401" name="Line 28"/>
          <p:cNvSpPr/>
          <p:nvPr/>
        </p:nvSpPr>
        <p:spPr>
          <a:xfrm flipH="1">
            <a:off x="465228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402" name="Group 29"/>
          <p:cNvGrpSpPr/>
          <p:nvPr/>
        </p:nvGrpSpPr>
        <p:grpSpPr>
          <a:xfrm>
            <a:off x="5556240" y="1260000"/>
            <a:ext cx="1111680" cy="253800"/>
            <a:chOff x="5556240" y="1260000"/>
            <a:chExt cx="1111680" cy="253800"/>
          </a:xfrm>
        </p:grpSpPr>
        <p:sp>
          <p:nvSpPr>
            <p:cNvPr id="403" name="CustomShape 30"/>
            <p:cNvSpPr/>
            <p:nvPr/>
          </p:nvSpPr>
          <p:spPr>
            <a:xfrm rot="2700000">
              <a:off x="557460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404" name="CustomShape 31"/>
            <p:cNvSpPr/>
            <p:nvPr/>
          </p:nvSpPr>
          <p:spPr>
            <a:xfrm>
              <a:off x="576540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05</a:t>
              </a:r>
              <a:endParaRPr b="0" lang="en-GB" sz="1400" spc="-1" strike="noStrike">
                <a:latin typeface="Arial"/>
              </a:endParaRPr>
            </a:p>
          </p:txBody>
        </p:sp>
      </p:grpSp>
      <p:sp>
        <p:nvSpPr>
          <p:cNvPr id="405" name="Line 32"/>
          <p:cNvSpPr/>
          <p:nvPr/>
        </p:nvSpPr>
        <p:spPr>
          <a:xfrm flipH="1">
            <a:off x="557388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406" name="Group 33"/>
          <p:cNvGrpSpPr/>
          <p:nvPr/>
        </p:nvGrpSpPr>
        <p:grpSpPr>
          <a:xfrm>
            <a:off x="6478200" y="1260000"/>
            <a:ext cx="1111320" cy="253800"/>
            <a:chOff x="6478200" y="1260000"/>
            <a:chExt cx="1111320" cy="253800"/>
          </a:xfrm>
        </p:grpSpPr>
        <p:sp>
          <p:nvSpPr>
            <p:cNvPr id="407" name="CustomShape 34"/>
            <p:cNvSpPr/>
            <p:nvPr/>
          </p:nvSpPr>
          <p:spPr>
            <a:xfrm rot="2700000">
              <a:off x="649656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408" name="CustomShape 35"/>
            <p:cNvSpPr/>
            <p:nvPr/>
          </p:nvSpPr>
          <p:spPr>
            <a:xfrm>
              <a:off x="668700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06</a:t>
              </a:r>
              <a:endParaRPr b="0" lang="en-GB" sz="1400" spc="-1" strike="noStrike">
                <a:latin typeface="Arial"/>
              </a:endParaRPr>
            </a:p>
          </p:txBody>
        </p:sp>
      </p:grpSp>
      <p:sp>
        <p:nvSpPr>
          <p:cNvPr id="409" name="Line 36"/>
          <p:cNvSpPr/>
          <p:nvPr/>
        </p:nvSpPr>
        <p:spPr>
          <a:xfrm flipH="1">
            <a:off x="6495480" y="1409760"/>
            <a:ext cx="1368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410" name="Group 37"/>
          <p:cNvGrpSpPr/>
          <p:nvPr/>
        </p:nvGrpSpPr>
        <p:grpSpPr>
          <a:xfrm>
            <a:off x="7399800" y="1260000"/>
            <a:ext cx="1111680" cy="253800"/>
            <a:chOff x="7399800" y="1260000"/>
            <a:chExt cx="1111680" cy="253800"/>
          </a:xfrm>
        </p:grpSpPr>
        <p:sp>
          <p:nvSpPr>
            <p:cNvPr id="411" name="CustomShape 38"/>
            <p:cNvSpPr/>
            <p:nvPr/>
          </p:nvSpPr>
          <p:spPr>
            <a:xfrm rot="2700000">
              <a:off x="741816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412" name="CustomShape 39"/>
            <p:cNvSpPr/>
            <p:nvPr/>
          </p:nvSpPr>
          <p:spPr>
            <a:xfrm>
              <a:off x="760896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07</a:t>
              </a:r>
              <a:endParaRPr b="0" lang="en-GB" sz="1400" spc="-1" strike="noStrike">
                <a:latin typeface="Arial"/>
              </a:endParaRPr>
            </a:p>
          </p:txBody>
        </p:sp>
      </p:grpSp>
      <p:sp>
        <p:nvSpPr>
          <p:cNvPr id="413" name="Line 40"/>
          <p:cNvSpPr/>
          <p:nvPr/>
        </p:nvSpPr>
        <p:spPr>
          <a:xfrm flipH="1">
            <a:off x="741744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414" name="Group 41"/>
          <p:cNvGrpSpPr/>
          <p:nvPr/>
        </p:nvGrpSpPr>
        <p:grpSpPr>
          <a:xfrm>
            <a:off x="8321400" y="1260000"/>
            <a:ext cx="1111680" cy="253800"/>
            <a:chOff x="8321400" y="1260000"/>
            <a:chExt cx="1111680" cy="253800"/>
          </a:xfrm>
        </p:grpSpPr>
        <p:sp>
          <p:nvSpPr>
            <p:cNvPr id="415" name="CustomShape 42"/>
            <p:cNvSpPr/>
            <p:nvPr/>
          </p:nvSpPr>
          <p:spPr>
            <a:xfrm rot="2700000">
              <a:off x="833976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416" name="CustomShape 43"/>
            <p:cNvSpPr/>
            <p:nvPr/>
          </p:nvSpPr>
          <p:spPr>
            <a:xfrm>
              <a:off x="853056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08</a:t>
              </a:r>
              <a:endParaRPr b="0" lang="en-GB" sz="1400" spc="-1" strike="noStrike">
                <a:latin typeface="Arial"/>
              </a:endParaRPr>
            </a:p>
          </p:txBody>
        </p:sp>
      </p:grpSp>
      <p:sp>
        <p:nvSpPr>
          <p:cNvPr id="417" name="Line 44"/>
          <p:cNvSpPr/>
          <p:nvPr/>
        </p:nvSpPr>
        <p:spPr>
          <a:xfrm flipH="1">
            <a:off x="833904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418" name="Group 45"/>
          <p:cNvGrpSpPr/>
          <p:nvPr/>
        </p:nvGrpSpPr>
        <p:grpSpPr>
          <a:xfrm>
            <a:off x="9243360" y="1260000"/>
            <a:ext cx="1111320" cy="253800"/>
            <a:chOff x="9243360" y="1260000"/>
            <a:chExt cx="1111320" cy="253800"/>
          </a:xfrm>
        </p:grpSpPr>
        <p:sp>
          <p:nvSpPr>
            <p:cNvPr id="419" name="CustomShape 46"/>
            <p:cNvSpPr/>
            <p:nvPr/>
          </p:nvSpPr>
          <p:spPr>
            <a:xfrm rot="2700000">
              <a:off x="926172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420" name="CustomShape 47"/>
            <p:cNvSpPr/>
            <p:nvPr/>
          </p:nvSpPr>
          <p:spPr>
            <a:xfrm>
              <a:off x="945216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09</a:t>
              </a:r>
              <a:endParaRPr b="0" lang="en-GB" sz="1400" spc="-1" strike="noStrike">
                <a:latin typeface="Arial"/>
              </a:endParaRPr>
            </a:p>
          </p:txBody>
        </p:sp>
      </p:grpSp>
      <p:sp>
        <p:nvSpPr>
          <p:cNvPr id="421" name="Line 48"/>
          <p:cNvSpPr/>
          <p:nvPr/>
        </p:nvSpPr>
        <p:spPr>
          <a:xfrm flipH="1">
            <a:off x="9260640" y="1409760"/>
            <a:ext cx="1368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422" name="Group 49"/>
          <p:cNvGrpSpPr/>
          <p:nvPr/>
        </p:nvGrpSpPr>
        <p:grpSpPr>
          <a:xfrm>
            <a:off x="10164960" y="1260000"/>
            <a:ext cx="1111680" cy="253800"/>
            <a:chOff x="10164960" y="1260000"/>
            <a:chExt cx="1111680" cy="253800"/>
          </a:xfrm>
        </p:grpSpPr>
        <p:sp>
          <p:nvSpPr>
            <p:cNvPr id="423" name="CustomShape 50"/>
            <p:cNvSpPr/>
            <p:nvPr/>
          </p:nvSpPr>
          <p:spPr>
            <a:xfrm rot="2700000">
              <a:off x="1018332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424" name="CustomShape 51"/>
            <p:cNvSpPr/>
            <p:nvPr/>
          </p:nvSpPr>
          <p:spPr>
            <a:xfrm>
              <a:off x="10374120" y="126000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10</a:t>
              </a:r>
              <a:endParaRPr b="0" lang="en-GB" sz="1400" spc="-1" strike="noStrike">
                <a:latin typeface="Arial"/>
              </a:endParaRPr>
            </a:p>
          </p:txBody>
        </p:sp>
      </p:grpSp>
      <p:sp>
        <p:nvSpPr>
          <p:cNvPr id="425" name="Line 52"/>
          <p:cNvSpPr/>
          <p:nvPr/>
        </p:nvSpPr>
        <p:spPr>
          <a:xfrm flipH="1">
            <a:off x="1018260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426" name="Group 53"/>
          <p:cNvGrpSpPr/>
          <p:nvPr/>
        </p:nvGrpSpPr>
        <p:grpSpPr>
          <a:xfrm>
            <a:off x="11086560" y="1260000"/>
            <a:ext cx="548640" cy="253800"/>
            <a:chOff x="11086560" y="1260000"/>
            <a:chExt cx="548640" cy="253800"/>
          </a:xfrm>
        </p:grpSpPr>
        <p:sp>
          <p:nvSpPr>
            <p:cNvPr id="427" name="CustomShape 54"/>
            <p:cNvSpPr/>
            <p:nvPr/>
          </p:nvSpPr>
          <p:spPr>
            <a:xfrm rot="2700000">
              <a:off x="11104920" y="133092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428" name="CustomShape 55"/>
            <p:cNvSpPr/>
            <p:nvPr/>
          </p:nvSpPr>
          <p:spPr>
            <a:xfrm>
              <a:off x="11295720" y="1260000"/>
              <a:ext cx="33948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11</a:t>
              </a:r>
              <a:endParaRPr b="0" lang="en-GB" sz="1400" spc="-1" strike="noStrike">
                <a:latin typeface="Arial"/>
              </a:endParaRPr>
            </a:p>
          </p:txBody>
        </p:sp>
      </p:grpSp>
      <p:sp>
        <p:nvSpPr>
          <p:cNvPr id="429" name="Line 56"/>
          <p:cNvSpPr/>
          <p:nvPr/>
        </p:nvSpPr>
        <p:spPr>
          <a:xfrm flipH="1">
            <a:off x="11104200" y="1409760"/>
            <a:ext cx="13320" cy="460116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430" name="Group 57"/>
          <p:cNvGrpSpPr/>
          <p:nvPr/>
        </p:nvGrpSpPr>
        <p:grpSpPr>
          <a:xfrm>
            <a:off x="802440" y="1978920"/>
            <a:ext cx="388800" cy="388800"/>
            <a:chOff x="802440" y="1978920"/>
            <a:chExt cx="388800" cy="388800"/>
          </a:xfrm>
        </p:grpSpPr>
        <p:sp>
          <p:nvSpPr>
            <p:cNvPr id="431" name="CustomShape 58"/>
            <p:cNvSpPr/>
            <p:nvPr/>
          </p:nvSpPr>
          <p:spPr>
            <a:xfrm>
              <a:off x="802440" y="2107800"/>
              <a:ext cx="388800" cy="259920"/>
            </a:xfrm>
            <a:custGeom>
              <a:avLst/>
              <a:gdLst/>
              <a:ahLst/>
              <a:rect l="l" t="t"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rgbClr val="f2f2f2"/>
            </a:solidFill>
            <a:ln>
              <a:noFill/>
            </a:ln>
          </p:spPr>
          <p:style>
            <a:lnRef idx="0"/>
            <a:fillRef idx="0"/>
            <a:effectRef idx="0"/>
            <a:fontRef idx="minor"/>
          </p:style>
        </p:sp>
        <p:sp>
          <p:nvSpPr>
            <p:cNvPr id="432" name="CustomShape 59"/>
            <p:cNvSpPr/>
            <p:nvPr/>
          </p:nvSpPr>
          <p:spPr>
            <a:xfrm>
              <a:off x="828360" y="1978920"/>
              <a:ext cx="341640" cy="212400"/>
            </a:xfrm>
            <a:custGeom>
              <a:avLst/>
              <a:gdLst/>
              <a:ahLst/>
              <a:rect l="l" t="t"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rgbClr val="f2f2f2"/>
            </a:solidFill>
            <a:ln>
              <a:noFill/>
            </a:ln>
          </p:spPr>
          <p:style>
            <a:lnRef idx="0"/>
            <a:fillRef idx="0"/>
            <a:effectRef idx="0"/>
            <a:fontRef idx="minor"/>
          </p:style>
        </p:sp>
      </p:grpSp>
      <p:grpSp>
        <p:nvGrpSpPr>
          <p:cNvPr id="433" name="Group 60"/>
          <p:cNvGrpSpPr/>
          <p:nvPr/>
        </p:nvGrpSpPr>
        <p:grpSpPr>
          <a:xfrm>
            <a:off x="789480" y="3093480"/>
            <a:ext cx="414720" cy="416880"/>
            <a:chOff x="789480" y="3093480"/>
            <a:chExt cx="414720" cy="416880"/>
          </a:xfrm>
        </p:grpSpPr>
        <p:sp>
          <p:nvSpPr>
            <p:cNvPr id="434" name="CustomShape 61"/>
            <p:cNvSpPr/>
            <p:nvPr/>
          </p:nvSpPr>
          <p:spPr>
            <a:xfrm>
              <a:off x="789480" y="3234240"/>
              <a:ext cx="276120" cy="276120"/>
            </a:xfrm>
            <a:custGeom>
              <a:avLst/>
              <a:gdLst/>
              <a:ahLst/>
              <a:rect l="l" t="t" r="r" b="b"/>
              <a:pathLst>
                <a:path w="602" h="602">
                  <a:moveTo>
                    <a:pt x="301" y="286"/>
                  </a:moveTo>
                  <a:lnTo>
                    <a:pt x="309" y="286"/>
                  </a:lnTo>
                  <a:lnTo>
                    <a:pt x="316" y="287"/>
                  </a:lnTo>
                  <a:lnTo>
                    <a:pt x="323" y="289"/>
                  </a:lnTo>
                  <a:lnTo>
                    <a:pt x="331" y="292"/>
                  </a:lnTo>
                  <a:lnTo>
                    <a:pt x="337" y="295"/>
                  </a:lnTo>
                  <a:lnTo>
                    <a:pt x="344" y="299"/>
                  </a:lnTo>
                  <a:lnTo>
                    <a:pt x="349" y="303"/>
                  </a:lnTo>
                  <a:lnTo>
                    <a:pt x="354" y="308"/>
                  </a:lnTo>
                  <a:lnTo>
                    <a:pt x="359" y="313"/>
                  </a:lnTo>
                  <a:lnTo>
                    <a:pt x="364" y="319"/>
                  </a:lnTo>
                  <a:lnTo>
                    <a:pt x="367" y="325"/>
                  </a:lnTo>
                  <a:lnTo>
                    <a:pt x="370" y="332"/>
                  </a:lnTo>
                  <a:lnTo>
                    <a:pt x="373" y="339"/>
                  </a:lnTo>
                  <a:lnTo>
                    <a:pt x="375" y="346"/>
                  </a:lnTo>
                  <a:lnTo>
                    <a:pt x="376" y="354"/>
                  </a:lnTo>
                  <a:lnTo>
                    <a:pt x="377" y="361"/>
                  </a:lnTo>
                  <a:lnTo>
                    <a:pt x="376" y="368"/>
                  </a:lnTo>
                  <a:lnTo>
                    <a:pt x="375" y="374"/>
                  </a:lnTo>
                  <a:lnTo>
                    <a:pt x="374" y="381"/>
                  </a:lnTo>
                  <a:lnTo>
                    <a:pt x="371" y="387"/>
                  </a:lnTo>
                  <a:lnTo>
                    <a:pt x="369" y="393"/>
                  </a:lnTo>
                  <a:lnTo>
                    <a:pt x="366" y="399"/>
                  </a:lnTo>
                  <a:lnTo>
                    <a:pt x="363" y="404"/>
                  </a:lnTo>
                  <a:lnTo>
                    <a:pt x="359" y="410"/>
                  </a:lnTo>
                  <a:lnTo>
                    <a:pt x="350" y="418"/>
                  </a:lnTo>
                  <a:lnTo>
                    <a:pt x="340" y="426"/>
                  </a:lnTo>
                  <a:lnTo>
                    <a:pt x="334" y="429"/>
                  </a:lnTo>
                  <a:lnTo>
                    <a:pt x="329" y="431"/>
                  </a:lnTo>
                  <a:lnTo>
                    <a:pt x="322" y="433"/>
                  </a:lnTo>
                  <a:lnTo>
                    <a:pt x="316" y="435"/>
                  </a:lnTo>
                  <a:lnTo>
                    <a:pt x="316" y="451"/>
                  </a:lnTo>
                  <a:lnTo>
                    <a:pt x="316" y="455"/>
                  </a:lnTo>
                  <a:lnTo>
                    <a:pt x="315" y="457"/>
                  </a:lnTo>
                  <a:lnTo>
                    <a:pt x="314" y="460"/>
                  </a:lnTo>
                  <a:lnTo>
                    <a:pt x="311" y="462"/>
                  </a:lnTo>
                  <a:lnTo>
                    <a:pt x="309" y="464"/>
                  </a:lnTo>
                  <a:lnTo>
                    <a:pt x="307" y="465"/>
                  </a:lnTo>
                  <a:lnTo>
                    <a:pt x="304" y="466"/>
                  </a:lnTo>
                  <a:lnTo>
                    <a:pt x="301" y="466"/>
                  </a:lnTo>
                  <a:lnTo>
                    <a:pt x="298" y="466"/>
                  </a:lnTo>
                  <a:lnTo>
                    <a:pt x="295" y="465"/>
                  </a:lnTo>
                  <a:lnTo>
                    <a:pt x="293" y="464"/>
                  </a:lnTo>
                  <a:lnTo>
                    <a:pt x="290" y="462"/>
                  </a:lnTo>
                  <a:lnTo>
                    <a:pt x="289" y="460"/>
                  </a:lnTo>
                  <a:lnTo>
                    <a:pt x="287" y="458"/>
                  </a:lnTo>
                  <a:lnTo>
                    <a:pt x="287" y="455"/>
                  </a:lnTo>
                  <a:lnTo>
                    <a:pt x="286" y="451"/>
                  </a:lnTo>
                  <a:lnTo>
                    <a:pt x="286" y="435"/>
                  </a:lnTo>
                  <a:lnTo>
                    <a:pt x="279" y="433"/>
                  </a:lnTo>
                  <a:lnTo>
                    <a:pt x="274" y="431"/>
                  </a:lnTo>
                  <a:lnTo>
                    <a:pt x="267" y="429"/>
                  </a:lnTo>
                  <a:lnTo>
                    <a:pt x="262" y="426"/>
                  </a:lnTo>
                  <a:lnTo>
                    <a:pt x="251" y="418"/>
                  </a:lnTo>
                  <a:lnTo>
                    <a:pt x="243" y="410"/>
                  </a:lnTo>
                  <a:lnTo>
                    <a:pt x="240" y="404"/>
                  </a:lnTo>
                  <a:lnTo>
                    <a:pt x="235" y="399"/>
                  </a:lnTo>
                  <a:lnTo>
                    <a:pt x="233" y="393"/>
                  </a:lnTo>
                  <a:lnTo>
                    <a:pt x="230" y="387"/>
                  </a:lnTo>
                  <a:lnTo>
                    <a:pt x="229" y="381"/>
                  </a:lnTo>
                  <a:lnTo>
                    <a:pt x="227" y="374"/>
                  </a:lnTo>
                  <a:lnTo>
                    <a:pt x="226" y="368"/>
                  </a:lnTo>
                  <a:lnTo>
                    <a:pt x="226" y="361"/>
                  </a:lnTo>
                  <a:lnTo>
                    <a:pt x="226" y="358"/>
                  </a:lnTo>
                  <a:lnTo>
                    <a:pt x="227" y="355"/>
                  </a:lnTo>
                  <a:lnTo>
                    <a:pt x="229" y="353"/>
                  </a:lnTo>
                  <a:lnTo>
                    <a:pt x="230" y="351"/>
                  </a:lnTo>
                  <a:lnTo>
                    <a:pt x="232" y="348"/>
                  </a:lnTo>
                  <a:lnTo>
                    <a:pt x="235" y="347"/>
                  </a:lnTo>
                  <a:lnTo>
                    <a:pt x="237" y="346"/>
                  </a:lnTo>
                  <a:lnTo>
                    <a:pt x="241" y="346"/>
                  </a:lnTo>
                  <a:lnTo>
                    <a:pt x="244" y="346"/>
                  </a:lnTo>
                  <a:lnTo>
                    <a:pt x="247" y="347"/>
                  </a:lnTo>
                  <a:lnTo>
                    <a:pt x="249" y="348"/>
                  </a:lnTo>
                  <a:lnTo>
                    <a:pt x="251" y="351"/>
                  </a:lnTo>
                  <a:lnTo>
                    <a:pt x="253" y="353"/>
                  </a:lnTo>
                  <a:lnTo>
                    <a:pt x="255" y="355"/>
                  </a:lnTo>
                  <a:lnTo>
                    <a:pt x="256" y="358"/>
                  </a:lnTo>
                  <a:lnTo>
                    <a:pt x="256" y="361"/>
                  </a:lnTo>
                  <a:lnTo>
                    <a:pt x="257" y="370"/>
                  </a:lnTo>
                  <a:lnTo>
                    <a:pt x="260" y="378"/>
                  </a:lnTo>
                  <a:lnTo>
                    <a:pt x="263" y="386"/>
                  </a:lnTo>
                  <a:lnTo>
                    <a:pt x="270" y="393"/>
                  </a:lnTo>
                  <a:lnTo>
                    <a:pt x="276" y="399"/>
                  </a:lnTo>
                  <a:lnTo>
                    <a:pt x="283" y="403"/>
                  </a:lnTo>
                  <a:lnTo>
                    <a:pt x="292" y="405"/>
                  </a:lnTo>
                  <a:lnTo>
                    <a:pt x="301" y="406"/>
                  </a:lnTo>
                  <a:lnTo>
                    <a:pt x="310" y="405"/>
                  </a:lnTo>
                  <a:lnTo>
                    <a:pt x="319" y="403"/>
                  </a:lnTo>
                  <a:lnTo>
                    <a:pt x="326" y="399"/>
                  </a:lnTo>
                  <a:lnTo>
                    <a:pt x="333" y="393"/>
                  </a:lnTo>
                  <a:lnTo>
                    <a:pt x="338" y="386"/>
                  </a:lnTo>
                  <a:lnTo>
                    <a:pt x="342" y="378"/>
                  </a:lnTo>
                  <a:lnTo>
                    <a:pt x="346" y="370"/>
                  </a:lnTo>
                  <a:lnTo>
                    <a:pt x="346" y="361"/>
                  </a:lnTo>
                  <a:lnTo>
                    <a:pt x="346" y="352"/>
                  </a:lnTo>
                  <a:lnTo>
                    <a:pt x="342" y="344"/>
                  </a:lnTo>
                  <a:lnTo>
                    <a:pt x="338" y="336"/>
                  </a:lnTo>
                  <a:lnTo>
                    <a:pt x="333" y="329"/>
                  </a:lnTo>
                  <a:lnTo>
                    <a:pt x="326" y="324"/>
                  </a:lnTo>
                  <a:lnTo>
                    <a:pt x="319" y="319"/>
                  </a:lnTo>
                  <a:lnTo>
                    <a:pt x="310" y="317"/>
                  </a:lnTo>
                  <a:lnTo>
                    <a:pt x="301" y="316"/>
                  </a:lnTo>
                  <a:lnTo>
                    <a:pt x="293" y="315"/>
                  </a:lnTo>
                  <a:lnTo>
                    <a:pt x="286" y="314"/>
                  </a:lnTo>
                  <a:lnTo>
                    <a:pt x="278" y="313"/>
                  </a:lnTo>
                  <a:lnTo>
                    <a:pt x="272" y="310"/>
                  </a:lnTo>
                  <a:lnTo>
                    <a:pt x="265" y="307"/>
                  </a:lnTo>
                  <a:lnTo>
                    <a:pt x="259" y="303"/>
                  </a:lnTo>
                  <a:lnTo>
                    <a:pt x="253" y="299"/>
                  </a:lnTo>
                  <a:lnTo>
                    <a:pt x="248" y="294"/>
                  </a:lnTo>
                  <a:lnTo>
                    <a:pt x="243" y="288"/>
                  </a:lnTo>
                  <a:lnTo>
                    <a:pt x="238" y="283"/>
                  </a:lnTo>
                  <a:lnTo>
                    <a:pt x="235" y="277"/>
                  </a:lnTo>
                  <a:lnTo>
                    <a:pt x="232" y="270"/>
                  </a:lnTo>
                  <a:lnTo>
                    <a:pt x="229" y="263"/>
                  </a:lnTo>
                  <a:lnTo>
                    <a:pt x="228" y="256"/>
                  </a:lnTo>
                  <a:lnTo>
                    <a:pt x="227" y="249"/>
                  </a:lnTo>
                  <a:lnTo>
                    <a:pt x="226" y="241"/>
                  </a:lnTo>
                  <a:lnTo>
                    <a:pt x="226" y="234"/>
                  </a:lnTo>
                  <a:lnTo>
                    <a:pt x="227" y="227"/>
                  </a:lnTo>
                  <a:lnTo>
                    <a:pt x="229" y="221"/>
                  </a:lnTo>
                  <a:lnTo>
                    <a:pt x="230" y="214"/>
                  </a:lnTo>
                  <a:lnTo>
                    <a:pt x="233" y="209"/>
                  </a:lnTo>
                  <a:lnTo>
                    <a:pt x="235" y="204"/>
                  </a:lnTo>
                  <a:lnTo>
                    <a:pt x="240" y="198"/>
                  </a:lnTo>
                  <a:lnTo>
                    <a:pt x="243" y="193"/>
                  </a:lnTo>
                  <a:lnTo>
                    <a:pt x="251" y="184"/>
                  </a:lnTo>
                  <a:lnTo>
                    <a:pt x="262" y="177"/>
                  </a:lnTo>
                  <a:lnTo>
                    <a:pt x="267" y="174"/>
                  </a:lnTo>
                  <a:lnTo>
                    <a:pt x="274" y="170"/>
                  </a:lnTo>
                  <a:lnTo>
                    <a:pt x="279" y="168"/>
                  </a:lnTo>
                  <a:lnTo>
                    <a:pt x="286" y="167"/>
                  </a:lnTo>
                  <a:lnTo>
                    <a:pt x="286" y="150"/>
                  </a:lnTo>
                  <a:lnTo>
                    <a:pt x="287" y="148"/>
                  </a:lnTo>
                  <a:lnTo>
                    <a:pt x="287" y="145"/>
                  </a:lnTo>
                  <a:lnTo>
                    <a:pt x="289" y="142"/>
                  </a:lnTo>
                  <a:lnTo>
                    <a:pt x="290" y="139"/>
                  </a:lnTo>
                  <a:lnTo>
                    <a:pt x="293" y="138"/>
                  </a:lnTo>
                  <a:lnTo>
                    <a:pt x="295" y="136"/>
                  </a:lnTo>
                  <a:lnTo>
                    <a:pt x="298" y="136"/>
                  </a:lnTo>
                  <a:lnTo>
                    <a:pt x="301" y="135"/>
                  </a:lnTo>
                  <a:lnTo>
                    <a:pt x="304" y="136"/>
                  </a:lnTo>
                  <a:lnTo>
                    <a:pt x="307" y="136"/>
                  </a:lnTo>
                  <a:lnTo>
                    <a:pt x="309" y="138"/>
                  </a:lnTo>
                  <a:lnTo>
                    <a:pt x="311" y="139"/>
                  </a:lnTo>
                  <a:lnTo>
                    <a:pt x="314" y="142"/>
                  </a:lnTo>
                  <a:lnTo>
                    <a:pt x="315" y="145"/>
                  </a:lnTo>
                  <a:lnTo>
                    <a:pt x="316" y="148"/>
                  </a:lnTo>
                  <a:lnTo>
                    <a:pt x="316" y="150"/>
                  </a:lnTo>
                  <a:lnTo>
                    <a:pt x="316" y="167"/>
                  </a:lnTo>
                  <a:lnTo>
                    <a:pt x="322" y="168"/>
                  </a:lnTo>
                  <a:lnTo>
                    <a:pt x="329" y="170"/>
                  </a:lnTo>
                  <a:lnTo>
                    <a:pt x="334" y="174"/>
                  </a:lnTo>
                  <a:lnTo>
                    <a:pt x="340" y="177"/>
                  </a:lnTo>
                  <a:lnTo>
                    <a:pt x="350" y="183"/>
                  </a:lnTo>
                  <a:lnTo>
                    <a:pt x="359" y="193"/>
                  </a:lnTo>
                  <a:lnTo>
                    <a:pt x="363" y="198"/>
                  </a:lnTo>
                  <a:lnTo>
                    <a:pt x="366" y="204"/>
                  </a:lnTo>
                  <a:lnTo>
                    <a:pt x="369" y="209"/>
                  </a:lnTo>
                  <a:lnTo>
                    <a:pt x="371" y="214"/>
                  </a:lnTo>
                  <a:lnTo>
                    <a:pt x="374" y="221"/>
                  </a:lnTo>
                  <a:lnTo>
                    <a:pt x="375" y="227"/>
                  </a:lnTo>
                  <a:lnTo>
                    <a:pt x="376" y="234"/>
                  </a:lnTo>
                  <a:lnTo>
                    <a:pt x="377" y="241"/>
                  </a:lnTo>
                  <a:lnTo>
                    <a:pt x="376" y="243"/>
                  </a:lnTo>
                  <a:lnTo>
                    <a:pt x="375" y="247"/>
                  </a:lnTo>
                  <a:lnTo>
                    <a:pt x="374" y="249"/>
                  </a:lnTo>
                  <a:lnTo>
                    <a:pt x="371" y="252"/>
                  </a:lnTo>
                  <a:lnTo>
                    <a:pt x="369" y="253"/>
                  </a:lnTo>
                  <a:lnTo>
                    <a:pt x="367" y="255"/>
                  </a:lnTo>
                  <a:lnTo>
                    <a:pt x="364" y="255"/>
                  </a:lnTo>
                  <a:lnTo>
                    <a:pt x="361" y="256"/>
                  </a:lnTo>
                  <a:lnTo>
                    <a:pt x="359" y="255"/>
                  </a:lnTo>
                  <a:lnTo>
                    <a:pt x="355" y="255"/>
                  </a:lnTo>
                  <a:lnTo>
                    <a:pt x="353" y="253"/>
                  </a:lnTo>
                  <a:lnTo>
                    <a:pt x="351" y="252"/>
                  </a:lnTo>
                  <a:lnTo>
                    <a:pt x="349" y="249"/>
                  </a:lnTo>
                  <a:lnTo>
                    <a:pt x="348" y="247"/>
                  </a:lnTo>
                  <a:lnTo>
                    <a:pt x="347" y="243"/>
                  </a:lnTo>
                  <a:lnTo>
                    <a:pt x="346" y="241"/>
                  </a:lnTo>
                  <a:lnTo>
                    <a:pt x="346" y="231"/>
                  </a:lnTo>
                  <a:lnTo>
                    <a:pt x="342" y="223"/>
                  </a:lnTo>
                  <a:lnTo>
                    <a:pt x="338" y="215"/>
                  </a:lnTo>
                  <a:lnTo>
                    <a:pt x="333" y="209"/>
                  </a:lnTo>
                  <a:lnTo>
                    <a:pt x="326" y="204"/>
                  </a:lnTo>
                  <a:lnTo>
                    <a:pt x="319" y="199"/>
                  </a:lnTo>
                  <a:lnTo>
                    <a:pt x="310" y="196"/>
                  </a:lnTo>
                  <a:lnTo>
                    <a:pt x="301" y="195"/>
                  </a:lnTo>
                  <a:lnTo>
                    <a:pt x="292" y="196"/>
                  </a:lnTo>
                  <a:lnTo>
                    <a:pt x="283" y="199"/>
                  </a:lnTo>
                  <a:lnTo>
                    <a:pt x="276" y="204"/>
                  </a:lnTo>
                  <a:lnTo>
                    <a:pt x="270" y="209"/>
                  </a:lnTo>
                  <a:lnTo>
                    <a:pt x="263" y="215"/>
                  </a:lnTo>
                  <a:lnTo>
                    <a:pt x="260" y="223"/>
                  </a:lnTo>
                  <a:lnTo>
                    <a:pt x="257" y="231"/>
                  </a:lnTo>
                  <a:lnTo>
                    <a:pt x="256" y="241"/>
                  </a:lnTo>
                  <a:lnTo>
                    <a:pt x="257" y="250"/>
                  </a:lnTo>
                  <a:lnTo>
                    <a:pt x="260" y="258"/>
                  </a:lnTo>
                  <a:lnTo>
                    <a:pt x="263" y="266"/>
                  </a:lnTo>
                  <a:lnTo>
                    <a:pt x="270" y="272"/>
                  </a:lnTo>
                  <a:lnTo>
                    <a:pt x="276" y="278"/>
                  </a:lnTo>
                  <a:lnTo>
                    <a:pt x="283" y="282"/>
                  </a:lnTo>
                  <a:lnTo>
                    <a:pt x="292" y="285"/>
                  </a:lnTo>
                  <a:lnTo>
                    <a:pt x="301" y="286"/>
                  </a:lnTo>
                  <a:close/>
                  <a:moveTo>
                    <a:pt x="601" y="285"/>
                  </a:moveTo>
                  <a:lnTo>
                    <a:pt x="587" y="283"/>
                  </a:lnTo>
                  <a:lnTo>
                    <a:pt x="573" y="281"/>
                  </a:lnTo>
                  <a:lnTo>
                    <a:pt x="559" y="279"/>
                  </a:lnTo>
                  <a:lnTo>
                    <a:pt x="546" y="275"/>
                  </a:lnTo>
                  <a:lnTo>
                    <a:pt x="532" y="271"/>
                  </a:lnTo>
                  <a:lnTo>
                    <a:pt x="519" y="267"/>
                  </a:lnTo>
                  <a:lnTo>
                    <a:pt x="507" y="263"/>
                  </a:lnTo>
                  <a:lnTo>
                    <a:pt x="495" y="257"/>
                  </a:lnTo>
                  <a:lnTo>
                    <a:pt x="483" y="251"/>
                  </a:lnTo>
                  <a:lnTo>
                    <a:pt x="470" y="244"/>
                  </a:lnTo>
                  <a:lnTo>
                    <a:pt x="459" y="237"/>
                  </a:lnTo>
                  <a:lnTo>
                    <a:pt x="448" y="229"/>
                  </a:lnTo>
                  <a:lnTo>
                    <a:pt x="437" y="222"/>
                  </a:lnTo>
                  <a:lnTo>
                    <a:pt x="426" y="213"/>
                  </a:lnTo>
                  <a:lnTo>
                    <a:pt x="416" y="205"/>
                  </a:lnTo>
                  <a:lnTo>
                    <a:pt x="407" y="195"/>
                  </a:lnTo>
                  <a:lnTo>
                    <a:pt x="397" y="185"/>
                  </a:lnTo>
                  <a:lnTo>
                    <a:pt x="389" y="176"/>
                  </a:lnTo>
                  <a:lnTo>
                    <a:pt x="380" y="165"/>
                  </a:lnTo>
                  <a:lnTo>
                    <a:pt x="373" y="154"/>
                  </a:lnTo>
                  <a:lnTo>
                    <a:pt x="365" y="142"/>
                  </a:lnTo>
                  <a:lnTo>
                    <a:pt x="357" y="132"/>
                  </a:lnTo>
                  <a:lnTo>
                    <a:pt x="351" y="120"/>
                  </a:lnTo>
                  <a:lnTo>
                    <a:pt x="346" y="107"/>
                  </a:lnTo>
                  <a:lnTo>
                    <a:pt x="339" y="95"/>
                  </a:lnTo>
                  <a:lnTo>
                    <a:pt x="335" y="82"/>
                  </a:lnTo>
                  <a:lnTo>
                    <a:pt x="331" y="70"/>
                  </a:lnTo>
                  <a:lnTo>
                    <a:pt x="326" y="56"/>
                  </a:lnTo>
                  <a:lnTo>
                    <a:pt x="323" y="43"/>
                  </a:lnTo>
                  <a:lnTo>
                    <a:pt x="321" y="29"/>
                  </a:lnTo>
                  <a:lnTo>
                    <a:pt x="319" y="15"/>
                  </a:lnTo>
                  <a:lnTo>
                    <a:pt x="317" y="1"/>
                  </a:lnTo>
                  <a:lnTo>
                    <a:pt x="314" y="1"/>
                  </a:lnTo>
                  <a:lnTo>
                    <a:pt x="307" y="0"/>
                  </a:lnTo>
                  <a:lnTo>
                    <a:pt x="301" y="0"/>
                  </a:lnTo>
                  <a:lnTo>
                    <a:pt x="286" y="0"/>
                  </a:lnTo>
                  <a:lnTo>
                    <a:pt x="271" y="2"/>
                  </a:lnTo>
                  <a:lnTo>
                    <a:pt x="256" y="3"/>
                  </a:lnTo>
                  <a:lnTo>
                    <a:pt x="241" y="6"/>
                  </a:lnTo>
                  <a:lnTo>
                    <a:pt x="226" y="9"/>
                  </a:lnTo>
                  <a:lnTo>
                    <a:pt x="212" y="14"/>
                  </a:lnTo>
                  <a:lnTo>
                    <a:pt x="198" y="18"/>
                  </a:lnTo>
                  <a:lnTo>
                    <a:pt x="184" y="23"/>
                  </a:lnTo>
                  <a:lnTo>
                    <a:pt x="171" y="30"/>
                  </a:lnTo>
                  <a:lnTo>
                    <a:pt x="158" y="36"/>
                  </a:lnTo>
                  <a:lnTo>
                    <a:pt x="145" y="44"/>
                  </a:lnTo>
                  <a:lnTo>
                    <a:pt x="132" y="51"/>
                  </a:lnTo>
                  <a:lnTo>
                    <a:pt x="120" y="60"/>
                  </a:lnTo>
                  <a:lnTo>
                    <a:pt x="110" y="68"/>
                  </a:lnTo>
                  <a:lnTo>
                    <a:pt x="99" y="78"/>
                  </a:lnTo>
                  <a:lnTo>
                    <a:pt x="88" y="88"/>
                  </a:lnTo>
                  <a:lnTo>
                    <a:pt x="79" y="98"/>
                  </a:lnTo>
                  <a:lnTo>
                    <a:pt x="69" y="109"/>
                  </a:lnTo>
                  <a:lnTo>
                    <a:pt x="59" y="121"/>
                  </a:lnTo>
                  <a:lnTo>
                    <a:pt x="52" y="133"/>
                  </a:lnTo>
                  <a:lnTo>
                    <a:pt x="43" y="145"/>
                  </a:lnTo>
                  <a:lnTo>
                    <a:pt x="37" y="157"/>
                  </a:lnTo>
                  <a:lnTo>
                    <a:pt x="29" y="170"/>
                  </a:lnTo>
                  <a:lnTo>
                    <a:pt x="24" y="184"/>
                  </a:lnTo>
                  <a:lnTo>
                    <a:pt x="19" y="197"/>
                  </a:lnTo>
                  <a:lnTo>
                    <a:pt x="13" y="211"/>
                  </a:lnTo>
                  <a:lnTo>
                    <a:pt x="9" y="226"/>
                  </a:lnTo>
                  <a:lnTo>
                    <a:pt x="6" y="240"/>
                  </a:lnTo>
                  <a:lnTo>
                    <a:pt x="4" y="255"/>
                  </a:lnTo>
                  <a:lnTo>
                    <a:pt x="1" y="270"/>
                  </a:lnTo>
                  <a:lnTo>
                    <a:pt x="0" y="285"/>
                  </a:lnTo>
                  <a:lnTo>
                    <a:pt x="0" y="301"/>
                  </a:lnTo>
                  <a:lnTo>
                    <a:pt x="0" y="316"/>
                  </a:lnTo>
                  <a:lnTo>
                    <a:pt x="1" y="331"/>
                  </a:lnTo>
                  <a:lnTo>
                    <a:pt x="4" y="346"/>
                  </a:lnTo>
                  <a:lnTo>
                    <a:pt x="6" y="361"/>
                  </a:lnTo>
                  <a:lnTo>
                    <a:pt x="9" y="376"/>
                  </a:lnTo>
                  <a:lnTo>
                    <a:pt x="13" y="390"/>
                  </a:lnTo>
                  <a:lnTo>
                    <a:pt x="19" y="404"/>
                  </a:lnTo>
                  <a:lnTo>
                    <a:pt x="24" y="418"/>
                  </a:lnTo>
                  <a:lnTo>
                    <a:pt x="29" y="431"/>
                  </a:lnTo>
                  <a:lnTo>
                    <a:pt x="37" y="444"/>
                  </a:lnTo>
                  <a:lnTo>
                    <a:pt x="43" y="457"/>
                  </a:lnTo>
                  <a:lnTo>
                    <a:pt x="52" y="470"/>
                  </a:lnTo>
                  <a:lnTo>
                    <a:pt x="59" y="481"/>
                  </a:lnTo>
                  <a:lnTo>
                    <a:pt x="69" y="492"/>
                  </a:lnTo>
                  <a:lnTo>
                    <a:pt x="79" y="503"/>
                  </a:lnTo>
                  <a:lnTo>
                    <a:pt x="88" y="514"/>
                  </a:lnTo>
                  <a:lnTo>
                    <a:pt x="99" y="523"/>
                  </a:lnTo>
                  <a:lnTo>
                    <a:pt x="110" y="533"/>
                  </a:lnTo>
                  <a:lnTo>
                    <a:pt x="120" y="543"/>
                  </a:lnTo>
                  <a:lnTo>
                    <a:pt x="132" y="550"/>
                  </a:lnTo>
                  <a:lnTo>
                    <a:pt x="145" y="559"/>
                  </a:lnTo>
                  <a:lnTo>
                    <a:pt x="158" y="566"/>
                  </a:lnTo>
                  <a:lnTo>
                    <a:pt x="171" y="573"/>
                  </a:lnTo>
                  <a:lnTo>
                    <a:pt x="184" y="578"/>
                  </a:lnTo>
                  <a:lnTo>
                    <a:pt x="198" y="583"/>
                  </a:lnTo>
                  <a:lnTo>
                    <a:pt x="212" y="589"/>
                  </a:lnTo>
                  <a:lnTo>
                    <a:pt x="226" y="593"/>
                  </a:lnTo>
                  <a:lnTo>
                    <a:pt x="241" y="596"/>
                  </a:lnTo>
                  <a:lnTo>
                    <a:pt x="256" y="598"/>
                  </a:lnTo>
                  <a:lnTo>
                    <a:pt x="271" y="600"/>
                  </a:lnTo>
                  <a:lnTo>
                    <a:pt x="286" y="602"/>
                  </a:lnTo>
                  <a:lnTo>
                    <a:pt x="301" y="602"/>
                  </a:lnTo>
                  <a:lnTo>
                    <a:pt x="317" y="602"/>
                  </a:lnTo>
                  <a:lnTo>
                    <a:pt x="332" y="600"/>
                  </a:lnTo>
                  <a:lnTo>
                    <a:pt x="347" y="598"/>
                  </a:lnTo>
                  <a:lnTo>
                    <a:pt x="362" y="596"/>
                  </a:lnTo>
                  <a:lnTo>
                    <a:pt x="376" y="593"/>
                  </a:lnTo>
                  <a:lnTo>
                    <a:pt x="391" y="589"/>
                  </a:lnTo>
                  <a:lnTo>
                    <a:pt x="405" y="583"/>
                  </a:lnTo>
                  <a:lnTo>
                    <a:pt x="419" y="578"/>
                  </a:lnTo>
                  <a:lnTo>
                    <a:pt x="431" y="573"/>
                  </a:lnTo>
                  <a:lnTo>
                    <a:pt x="444" y="565"/>
                  </a:lnTo>
                  <a:lnTo>
                    <a:pt x="457" y="559"/>
                  </a:lnTo>
                  <a:lnTo>
                    <a:pt x="469" y="550"/>
                  </a:lnTo>
                  <a:lnTo>
                    <a:pt x="481" y="543"/>
                  </a:lnTo>
                  <a:lnTo>
                    <a:pt x="493" y="533"/>
                  </a:lnTo>
                  <a:lnTo>
                    <a:pt x="503" y="523"/>
                  </a:lnTo>
                  <a:lnTo>
                    <a:pt x="514" y="514"/>
                  </a:lnTo>
                  <a:lnTo>
                    <a:pt x="524" y="503"/>
                  </a:lnTo>
                  <a:lnTo>
                    <a:pt x="533" y="492"/>
                  </a:lnTo>
                  <a:lnTo>
                    <a:pt x="542" y="481"/>
                  </a:lnTo>
                  <a:lnTo>
                    <a:pt x="551" y="470"/>
                  </a:lnTo>
                  <a:lnTo>
                    <a:pt x="558" y="457"/>
                  </a:lnTo>
                  <a:lnTo>
                    <a:pt x="566" y="444"/>
                  </a:lnTo>
                  <a:lnTo>
                    <a:pt x="572" y="431"/>
                  </a:lnTo>
                  <a:lnTo>
                    <a:pt x="578" y="418"/>
                  </a:lnTo>
                  <a:lnTo>
                    <a:pt x="584" y="404"/>
                  </a:lnTo>
                  <a:lnTo>
                    <a:pt x="588" y="390"/>
                  </a:lnTo>
                  <a:lnTo>
                    <a:pt x="592" y="376"/>
                  </a:lnTo>
                  <a:lnTo>
                    <a:pt x="596" y="361"/>
                  </a:lnTo>
                  <a:lnTo>
                    <a:pt x="599" y="346"/>
                  </a:lnTo>
                  <a:lnTo>
                    <a:pt x="601" y="331"/>
                  </a:lnTo>
                  <a:lnTo>
                    <a:pt x="602" y="316"/>
                  </a:lnTo>
                  <a:lnTo>
                    <a:pt x="602" y="301"/>
                  </a:lnTo>
                  <a:lnTo>
                    <a:pt x="602" y="295"/>
                  </a:lnTo>
                  <a:lnTo>
                    <a:pt x="601" y="288"/>
                  </a:lnTo>
                  <a:lnTo>
                    <a:pt x="601" y="285"/>
                  </a:lnTo>
                  <a:close/>
                </a:path>
              </a:pathLst>
            </a:custGeom>
            <a:solidFill>
              <a:srgbClr val="f2f2f2"/>
            </a:solidFill>
            <a:ln>
              <a:noFill/>
            </a:ln>
          </p:spPr>
          <p:style>
            <a:lnRef idx="0"/>
            <a:fillRef idx="0"/>
            <a:effectRef idx="0"/>
            <a:fontRef idx="minor"/>
          </p:style>
        </p:sp>
        <p:sp>
          <p:nvSpPr>
            <p:cNvPr id="435" name="CustomShape 62"/>
            <p:cNvSpPr/>
            <p:nvPr/>
          </p:nvSpPr>
          <p:spPr>
            <a:xfrm>
              <a:off x="948600" y="3093480"/>
              <a:ext cx="255600" cy="257760"/>
            </a:xfrm>
            <a:custGeom>
              <a:avLst/>
              <a:gdLst/>
              <a:ahLst/>
              <a:rect l="l" t="t" r="r" b="b"/>
              <a:pathLst>
                <a:path w="557" h="558">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f2f2f2"/>
            </a:solidFill>
            <a:ln>
              <a:noFill/>
            </a:ln>
          </p:spPr>
          <p:style>
            <a:lnRef idx="0"/>
            <a:fillRef idx="0"/>
            <a:effectRef idx="0"/>
            <a:fontRef idx="minor"/>
          </p:style>
        </p:sp>
      </p:grpSp>
      <p:sp>
        <p:nvSpPr>
          <p:cNvPr id="436" name="CustomShape 63"/>
          <p:cNvSpPr/>
          <p:nvPr/>
        </p:nvSpPr>
        <p:spPr>
          <a:xfrm>
            <a:off x="781920" y="4215960"/>
            <a:ext cx="429840" cy="429840"/>
          </a:xfrm>
          <a:custGeom>
            <a:avLst/>
            <a:gdLst/>
            <a:ahLst/>
            <a:rect l="l" t="t" r="r" b="b"/>
            <a:pathLst>
              <a:path w="901" h="901">
                <a:moveTo>
                  <a:pt x="644" y="277"/>
                </a:moveTo>
                <a:lnTo>
                  <a:pt x="419" y="727"/>
                </a:lnTo>
                <a:lnTo>
                  <a:pt x="417" y="730"/>
                </a:lnTo>
                <a:lnTo>
                  <a:pt x="413" y="734"/>
                </a:lnTo>
                <a:lnTo>
                  <a:pt x="410" y="735"/>
                </a:lnTo>
                <a:lnTo>
                  <a:pt x="406" y="736"/>
                </a:lnTo>
                <a:lnTo>
                  <a:pt x="404" y="736"/>
                </a:lnTo>
                <a:lnTo>
                  <a:pt x="402" y="735"/>
                </a:lnTo>
                <a:lnTo>
                  <a:pt x="398" y="734"/>
                </a:lnTo>
                <a:lnTo>
                  <a:pt x="395" y="730"/>
                </a:lnTo>
                <a:lnTo>
                  <a:pt x="391" y="726"/>
                </a:lnTo>
                <a:lnTo>
                  <a:pt x="391" y="720"/>
                </a:lnTo>
                <a:lnTo>
                  <a:pt x="391" y="510"/>
                </a:lnTo>
                <a:lnTo>
                  <a:pt x="181" y="510"/>
                </a:lnTo>
                <a:lnTo>
                  <a:pt x="175" y="509"/>
                </a:lnTo>
                <a:lnTo>
                  <a:pt x="171" y="507"/>
                </a:lnTo>
                <a:lnTo>
                  <a:pt x="168" y="503"/>
                </a:lnTo>
                <a:lnTo>
                  <a:pt x="166" y="499"/>
                </a:lnTo>
                <a:lnTo>
                  <a:pt x="166" y="494"/>
                </a:lnTo>
                <a:lnTo>
                  <a:pt x="167" y="489"/>
                </a:lnTo>
                <a:lnTo>
                  <a:pt x="170" y="485"/>
                </a:lnTo>
                <a:lnTo>
                  <a:pt x="173" y="481"/>
                </a:lnTo>
                <a:lnTo>
                  <a:pt x="625" y="257"/>
                </a:lnTo>
                <a:lnTo>
                  <a:pt x="629" y="256"/>
                </a:lnTo>
                <a:lnTo>
                  <a:pt x="633" y="256"/>
                </a:lnTo>
                <a:lnTo>
                  <a:pt x="638" y="257"/>
                </a:lnTo>
                <a:lnTo>
                  <a:pt x="641" y="259"/>
                </a:lnTo>
                <a:lnTo>
                  <a:pt x="644" y="263"/>
                </a:lnTo>
                <a:lnTo>
                  <a:pt x="646" y="268"/>
                </a:lnTo>
                <a:lnTo>
                  <a:pt x="646" y="272"/>
                </a:lnTo>
                <a:lnTo>
                  <a:pt x="644" y="277"/>
                </a:lnTo>
                <a:lnTo>
                  <a:pt x="644" y="277"/>
                </a:lnTo>
                <a:close/>
                <a:moveTo>
                  <a:pt x="451" y="0"/>
                </a:moveTo>
                <a:lnTo>
                  <a:pt x="428" y="0"/>
                </a:lnTo>
                <a:lnTo>
                  <a:pt x="404" y="2"/>
                </a:lnTo>
                <a:lnTo>
                  <a:pt x="382" y="5"/>
                </a:lnTo>
                <a:lnTo>
                  <a:pt x="360" y="9"/>
                </a:lnTo>
                <a:lnTo>
                  <a:pt x="338" y="14"/>
                </a:lnTo>
                <a:lnTo>
                  <a:pt x="317" y="20"/>
                </a:lnTo>
                <a:lnTo>
                  <a:pt x="297" y="27"/>
                </a:lnTo>
                <a:lnTo>
                  <a:pt x="276" y="36"/>
                </a:lnTo>
                <a:lnTo>
                  <a:pt x="256" y="44"/>
                </a:lnTo>
                <a:lnTo>
                  <a:pt x="236" y="54"/>
                </a:lnTo>
                <a:lnTo>
                  <a:pt x="217" y="65"/>
                </a:lnTo>
                <a:lnTo>
                  <a:pt x="200" y="77"/>
                </a:lnTo>
                <a:lnTo>
                  <a:pt x="181" y="89"/>
                </a:lnTo>
                <a:lnTo>
                  <a:pt x="164" y="103"/>
                </a:lnTo>
                <a:lnTo>
                  <a:pt x="148" y="117"/>
                </a:lnTo>
                <a:lnTo>
                  <a:pt x="132" y="132"/>
                </a:lnTo>
                <a:lnTo>
                  <a:pt x="117" y="148"/>
                </a:lnTo>
                <a:lnTo>
                  <a:pt x="104" y="164"/>
                </a:lnTo>
                <a:lnTo>
                  <a:pt x="90" y="181"/>
                </a:lnTo>
                <a:lnTo>
                  <a:pt x="77" y="198"/>
                </a:lnTo>
                <a:lnTo>
                  <a:pt x="65" y="217"/>
                </a:lnTo>
                <a:lnTo>
                  <a:pt x="54" y="236"/>
                </a:lnTo>
                <a:lnTo>
                  <a:pt x="44" y="256"/>
                </a:lnTo>
                <a:lnTo>
                  <a:pt x="36" y="276"/>
                </a:lnTo>
                <a:lnTo>
                  <a:pt x="28" y="295"/>
                </a:lnTo>
                <a:lnTo>
                  <a:pt x="20" y="316"/>
                </a:lnTo>
                <a:lnTo>
                  <a:pt x="15" y="338"/>
                </a:lnTo>
                <a:lnTo>
                  <a:pt x="9" y="359"/>
                </a:lnTo>
                <a:lnTo>
                  <a:pt x="6" y="382"/>
                </a:lnTo>
                <a:lnTo>
                  <a:pt x="3" y="404"/>
                </a:lnTo>
                <a:lnTo>
                  <a:pt x="1" y="427"/>
                </a:lnTo>
                <a:lnTo>
                  <a:pt x="0" y="451"/>
                </a:lnTo>
                <a:lnTo>
                  <a:pt x="1" y="474"/>
                </a:lnTo>
                <a:lnTo>
                  <a:pt x="3" y="497"/>
                </a:lnTo>
                <a:lnTo>
                  <a:pt x="6" y="519"/>
                </a:lnTo>
                <a:lnTo>
                  <a:pt x="9" y="541"/>
                </a:lnTo>
                <a:lnTo>
                  <a:pt x="15" y="563"/>
                </a:lnTo>
                <a:lnTo>
                  <a:pt x="20" y="584"/>
                </a:lnTo>
                <a:lnTo>
                  <a:pt x="28" y="605"/>
                </a:lnTo>
                <a:lnTo>
                  <a:pt x="36" y="626"/>
                </a:lnTo>
                <a:lnTo>
                  <a:pt x="44" y="645"/>
                </a:lnTo>
                <a:lnTo>
                  <a:pt x="54" y="665"/>
                </a:lnTo>
                <a:lnTo>
                  <a:pt x="65" y="684"/>
                </a:lnTo>
                <a:lnTo>
                  <a:pt x="77" y="702"/>
                </a:lnTo>
                <a:lnTo>
                  <a:pt x="90" y="719"/>
                </a:lnTo>
                <a:lnTo>
                  <a:pt x="104" y="737"/>
                </a:lnTo>
                <a:lnTo>
                  <a:pt x="117" y="753"/>
                </a:lnTo>
                <a:lnTo>
                  <a:pt x="132" y="769"/>
                </a:lnTo>
                <a:lnTo>
                  <a:pt x="148" y="783"/>
                </a:lnTo>
                <a:lnTo>
                  <a:pt x="164" y="797"/>
                </a:lnTo>
                <a:lnTo>
                  <a:pt x="181" y="811"/>
                </a:lnTo>
                <a:lnTo>
                  <a:pt x="200" y="824"/>
                </a:lnTo>
                <a:lnTo>
                  <a:pt x="217" y="836"/>
                </a:lnTo>
                <a:lnTo>
                  <a:pt x="236" y="846"/>
                </a:lnTo>
                <a:lnTo>
                  <a:pt x="256" y="856"/>
                </a:lnTo>
                <a:lnTo>
                  <a:pt x="276" y="866"/>
                </a:lnTo>
                <a:lnTo>
                  <a:pt x="297" y="873"/>
                </a:lnTo>
                <a:lnTo>
                  <a:pt x="317" y="880"/>
                </a:lnTo>
                <a:lnTo>
                  <a:pt x="338" y="887"/>
                </a:lnTo>
                <a:lnTo>
                  <a:pt x="360" y="892"/>
                </a:lnTo>
                <a:lnTo>
                  <a:pt x="382" y="895"/>
                </a:lnTo>
                <a:lnTo>
                  <a:pt x="404" y="899"/>
                </a:lnTo>
                <a:lnTo>
                  <a:pt x="428" y="900"/>
                </a:lnTo>
                <a:lnTo>
                  <a:pt x="451" y="901"/>
                </a:lnTo>
                <a:lnTo>
                  <a:pt x="474" y="900"/>
                </a:lnTo>
                <a:lnTo>
                  <a:pt x="497" y="899"/>
                </a:lnTo>
                <a:lnTo>
                  <a:pt x="519" y="895"/>
                </a:lnTo>
                <a:lnTo>
                  <a:pt x="541" y="892"/>
                </a:lnTo>
                <a:lnTo>
                  <a:pt x="563" y="887"/>
                </a:lnTo>
                <a:lnTo>
                  <a:pt x="585" y="880"/>
                </a:lnTo>
                <a:lnTo>
                  <a:pt x="606" y="873"/>
                </a:lnTo>
                <a:lnTo>
                  <a:pt x="626" y="866"/>
                </a:lnTo>
                <a:lnTo>
                  <a:pt x="646" y="856"/>
                </a:lnTo>
                <a:lnTo>
                  <a:pt x="665" y="846"/>
                </a:lnTo>
                <a:lnTo>
                  <a:pt x="684" y="836"/>
                </a:lnTo>
                <a:lnTo>
                  <a:pt x="703" y="824"/>
                </a:lnTo>
                <a:lnTo>
                  <a:pt x="720" y="811"/>
                </a:lnTo>
                <a:lnTo>
                  <a:pt x="737" y="797"/>
                </a:lnTo>
                <a:lnTo>
                  <a:pt x="753" y="783"/>
                </a:lnTo>
                <a:lnTo>
                  <a:pt x="769" y="769"/>
                </a:lnTo>
                <a:lnTo>
                  <a:pt x="784" y="753"/>
                </a:lnTo>
                <a:lnTo>
                  <a:pt x="799" y="737"/>
                </a:lnTo>
                <a:lnTo>
                  <a:pt x="812" y="719"/>
                </a:lnTo>
                <a:lnTo>
                  <a:pt x="824" y="702"/>
                </a:lnTo>
                <a:lnTo>
                  <a:pt x="836" y="684"/>
                </a:lnTo>
                <a:lnTo>
                  <a:pt x="847" y="665"/>
                </a:lnTo>
                <a:lnTo>
                  <a:pt x="857" y="645"/>
                </a:lnTo>
                <a:lnTo>
                  <a:pt x="866" y="626"/>
                </a:lnTo>
                <a:lnTo>
                  <a:pt x="874" y="605"/>
                </a:lnTo>
                <a:lnTo>
                  <a:pt x="881" y="584"/>
                </a:lnTo>
                <a:lnTo>
                  <a:pt x="887" y="563"/>
                </a:lnTo>
                <a:lnTo>
                  <a:pt x="892" y="541"/>
                </a:lnTo>
                <a:lnTo>
                  <a:pt x="897" y="519"/>
                </a:lnTo>
                <a:lnTo>
                  <a:pt x="899" y="497"/>
                </a:lnTo>
                <a:lnTo>
                  <a:pt x="901" y="474"/>
                </a:lnTo>
                <a:lnTo>
                  <a:pt x="901" y="451"/>
                </a:lnTo>
                <a:lnTo>
                  <a:pt x="901" y="427"/>
                </a:lnTo>
                <a:lnTo>
                  <a:pt x="899" y="404"/>
                </a:lnTo>
                <a:lnTo>
                  <a:pt x="897" y="382"/>
                </a:lnTo>
                <a:lnTo>
                  <a:pt x="892" y="359"/>
                </a:lnTo>
                <a:lnTo>
                  <a:pt x="887" y="338"/>
                </a:lnTo>
                <a:lnTo>
                  <a:pt x="881" y="316"/>
                </a:lnTo>
                <a:lnTo>
                  <a:pt x="874" y="295"/>
                </a:lnTo>
                <a:lnTo>
                  <a:pt x="866" y="276"/>
                </a:lnTo>
                <a:lnTo>
                  <a:pt x="857" y="256"/>
                </a:lnTo>
                <a:lnTo>
                  <a:pt x="847" y="236"/>
                </a:lnTo>
                <a:lnTo>
                  <a:pt x="836" y="217"/>
                </a:lnTo>
                <a:lnTo>
                  <a:pt x="824" y="198"/>
                </a:lnTo>
                <a:lnTo>
                  <a:pt x="812" y="181"/>
                </a:lnTo>
                <a:lnTo>
                  <a:pt x="799" y="164"/>
                </a:lnTo>
                <a:lnTo>
                  <a:pt x="784" y="148"/>
                </a:lnTo>
                <a:lnTo>
                  <a:pt x="769" y="132"/>
                </a:lnTo>
                <a:lnTo>
                  <a:pt x="753" y="117"/>
                </a:lnTo>
                <a:lnTo>
                  <a:pt x="737" y="103"/>
                </a:lnTo>
                <a:lnTo>
                  <a:pt x="720" y="89"/>
                </a:lnTo>
                <a:lnTo>
                  <a:pt x="703" y="77"/>
                </a:lnTo>
                <a:lnTo>
                  <a:pt x="684" y="65"/>
                </a:lnTo>
                <a:lnTo>
                  <a:pt x="665" y="54"/>
                </a:lnTo>
                <a:lnTo>
                  <a:pt x="646" y="44"/>
                </a:lnTo>
                <a:lnTo>
                  <a:pt x="626" y="36"/>
                </a:lnTo>
                <a:lnTo>
                  <a:pt x="606" y="27"/>
                </a:lnTo>
                <a:lnTo>
                  <a:pt x="585" y="20"/>
                </a:lnTo>
                <a:lnTo>
                  <a:pt x="563" y="14"/>
                </a:lnTo>
                <a:lnTo>
                  <a:pt x="541" y="9"/>
                </a:lnTo>
                <a:lnTo>
                  <a:pt x="519" y="5"/>
                </a:lnTo>
                <a:lnTo>
                  <a:pt x="497" y="2"/>
                </a:lnTo>
                <a:lnTo>
                  <a:pt x="474" y="0"/>
                </a:lnTo>
                <a:lnTo>
                  <a:pt x="451" y="0"/>
                </a:lnTo>
                <a:lnTo>
                  <a:pt x="451" y="0"/>
                </a:lnTo>
                <a:close/>
              </a:path>
            </a:pathLst>
          </a:custGeom>
          <a:solidFill>
            <a:srgbClr val="f2f2f2"/>
          </a:solidFill>
          <a:ln>
            <a:noFill/>
          </a:ln>
        </p:spPr>
        <p:style>
          <a:lnRef idx="0"/>
          <a:fillRef idx="0"/>
          <a:effectRef idx="0"/>
          <a:fontRef idx="minor"/>
        </p:style>
      </p:sp>
      <p:grpSp>
        <p:nvGrpSpPr>
          <p:cNvPr id="437" name="Group 64"/>
          <p:cNvGrpSpPr/>
          <p:nvPr/>
        </p:nvGrpSpPr>
        <p:grpSpPr>
          <a:xfrm>
            <a:off x="841680" y="5348160"/>
            <a:ext cx="310680" cy="423000"/>
            <a:chOff x="841680" y="5348160"/>
            <a:chExt cx="310680" cy="423000"/>
          </a:xfrm>
        </p:grpSpPr>
        <p:sp>
          <p:nvSpPr>
            <p:cNvPr id="438" name="CustomShape 65"/>
            <p:cNvSpPr/>
            <p:nvPr/>
          </p:nvSpPr>
          <p:spPr>
            <a:xfrm>
              <a:off x="841680" y="5404320"/>
              <a:ext cx="310680" cy="366840"/>
            </a:xfrm>
            <a:custGeom>
              <a:avLst/>
              <a:gdLst/>
              <a:ahLst/>
              <a:rect l="l" t="t" r="r" b="b"/>
              <a:pathLst>
                <a:path w="529" h="627">
                  <a:moveTo>
                    <a:pt x="518" y="0"/>
                  </a:moveTo>
                  <a:lnTo>
                    <a:pt x="457" y="0"/>
                  </a:lnTo>
                  <a:lnTo>
                    <a:pt x="457" y="73"/>
                  </a:lnTo>
                  <a:lnTo>
                    <a:pt x="457" y="121"/>
                  </a:lnTo>
                  <a:lnTo>
                    <a:pt x="457" y="555"/>
                  </a:lnTo>
                  <a:lnTo>
                    <a:pt x="72" y="555"/>
                  </a:lnTo>
                  <a:lnTo>
                    <a:pt x="72" y="121"/>
                  </a:lnTo>
                  <a:lnTo>
                    <a:pt x="72" y="73"/>
                  </a:lnTo>
                  <a:lnTo>
                    <a:pt x="72" y="0"/>
                  </a:lnTo>
                  <a:lnTo>
                    <a:pt x="12" y="0"/>
                  </a:lnTo>
                  <a:lnTo>
                    <a:pt x="7" y="1"/>
                  </a:lnTo>
                  <a:lnTo>
                    <a:pt x="3" y="4"/>
                  </a:lnTo>
                  <a:lnTo>
                    <a:pt x="1" y="8"/>
                  </a:lnTo>
                  <a:lnTo>
                    <a:pt x="0" y="12"/>
                  </a:lnTo>
                  <a:lnTo>
                    <a:pt x="0" y="615"/>
                  </a:lnTo>
                  <a:lnTo>
                    <a:pt x="1" y="620"/>
                  </a:lnTo>
                  <a:lnTo>
                    <a:pt x="3" y="623"/>
                  </a:lnTo>
                  <a:lnTo>
                    <a:pt x="7" y="626"/>
                  </a:lnTo>
                  <a:lnTo>
                    <a:pt x="12" y="627"/>
                  </a:lnTo>
                  <a:lnTo>
                    <a:pt x="518" y="627"/>
                  </a:lnTo>
                  <a:lnTo>
                    <a:pt x="522" y="626"/>
                  </a:lnTo>
                  <a:lnTo>
                    <a:pt x="526" y="623"/>
                  </a:lnTo>
                  <a:lnTo>
                    <a:pt x="528" y="620"/>
                  </a:lnTo>
                  <a:lnTo>
                    <a:pt x="529" y="615"/>
                  </a:lnTo>
                  <a:lnTo>
                    <a:pt x="529" y="12"/>
                  </a:lnTo>
                  <a:lnTo>
                    <a:pt x="528" y="8"/>
                  </a:lnTo>
                  <a:lnTo>
                    <a:pt x="526" y="4"/>
                  </a:lnTo>
                  <a:lnTo>
                    <a:pt x="522" y="1"/>
                  </a:lnTo>
                  <a:lnTo>
                    <a:pt x="518" y="0"/>
                  </a:lnTo>
                  <a:close/>
                </a:path>
              </a:pathLst>
            </a:custGeom>
            <a:solidFill>
              <a:srgbClr val="f2f2f2"/>
            </a:solidFill>
            <a:ln>
              <a:noFill/>
            </a:ln>
          </p:spPr>
          <p:style>
            <a:lnRef idx="0"/>
            <a:fillRef idx="0"/>
            <a:effectRef idx="0"/>
            <a:fontRef idx="minor"/>
          </p:style>
        </p:sp>
        <p:sp>
          <p:nvSpPr>
            <p:cNvPr id="439" name="CustomShape 66"/>
            <p:cNvSpPr/>
            <p:nvPr/>
          </p:nvSpPr>
          <p:spPr>
            <a:xfrm>
              <a:off x="956160" y="5488200"/>
              <a:ext cx="121320" cy="13680"/>
            </a:xfrm>
            <a:custGeom>
              <a:avLst/>
              <a:gdLst/>
              <a:ahLst/>
              <a:rect l="l" t="t" r="r" b="b"/>
              <a:pathLst>
                <a:path w="206" h="24">
                  <a:moveTo>
                    <a:pt x="194" y="0"/>
                  </a:moveTo>
                  <a:lnTo>
                    <a:pt x="12" y="0"/>
                  </a:lnTo>
                  <a:lnTo>
                    <a:pt x="7" y="1"/>
                  </a:lnTo>
                  <a:lnTo>
                    <a:pt x="3" y="4"/>
                  </a:lnTo>
                  <a:lnTo>
                    <a:pt x="1" y="8"/>
                  </a:lnTo>
                  <a:lnTo>
                    <a:pt x="0" y="12"/>
                  </a:lnTo>
                  <a:lnTo>
                    <a:pt x="1" y="17"/>
                  </a:lnTo>
                  <a:lnTo>
                    <a:pt x="3" y="21"/>
                  </a:lnTo>
                  <a:lnTo>
                    <a:pt x="7" y="23"/>
                  </a:lnTo>
                  <a:lnTo>
                    <a:pt x="12" y="24"/>
                  </a:lnTo>
                  <a:lnTo>
                    <a:pt x="194" y="24"/>
                  </a:lnTo>
                  <a:lnTo>
                    <a:pt x="199" y="23"/>
                  </a:lnTo>
                  <a:lnTo>
                    <a:pt x="203" y="21"/>
                  </a:lnTo>
                  <a:lnTo>
                    <a:pt x="205" y="17"/>
                  </a:lnTo>
                  <a:lnTo>
                    <a:pt x="206" y="12"/>
                  </a:lnTo>
                  <a:lnTo>
                    <a:pt x="205" y="8"/>
                  </a:lnTo>
                  <a:lnTo>
                    <a:pt x="203" y="4"/>
                  </a:lnTo>
                  <a:lnTo>
                    <a:pt x="199" y="1"/>
                  </a:lnTo>
                  <a:lnTo>
                    <a:pt x="194" y="0"/>
                  </a:lnTo>
                  <a:close/>
                </a:path>
              </a:pathLst>
            </a:custGeom>
            <a:solidFill>
              <a:srgbClr val="f2f2f2"/>
            </a:solidFill>
            <a:ln>
              <a:noFill/>
            </a:ln>
          </p:spPr>
          <p:style>
            <a:lnRef idx="0"/>
            <a:fillRef idx="0"/>
            <a:effectRef idx="0"/>
            <a:fontRef idx="minor"/>
          </p:style>
        </p:sp>
        <p:sp>
          <p:nvSpPr>
            <p:cNvPr id="440" name="CustomShape 67"/>
            <p:cNvSpPr/>
            <p:nvPr/>
          </p:nvSpPr>
          <p:spPr>
            <a:xfrm>
              <a:off x="956160" y="5544360"/>
              <a:ext cx="121320" cy="13680"/>
            </a:xfrm>
            <a:custGeom>
              <a:avLst/>
              <a:gdLst/>
              <a:ahLst/>
              <a:rect l="l" t="t" r="r" b="b"/>
              <a:pathLst>
                <a:path w="206" h="23">
                  <a:moveTo>
                    <a:pt x="194" y="0"/>
                  </a:moveTo>
                  <a:lnTo>
                    <a:pt x="12" y="0"/>
                  </a:lnTo>
                  <a:lnTo>
                    <a:pt x="7" y="1"/>
                  </a:lnTo>
                  <a:lnTo>
                    <a:pt x="3" y="3"/>
                  </a:lnTo>
                  <a:lnTo>
                    <a:pt x="1" y="7"/>
                  </a:lnTo>
                  <a:lnTo>
                    <a:pt x="0" y="11"/>
                  </a:lnTo>
                  <a:lnTo>
                    <a:pt x="1" y="16"/>
                  </a:lnTo>
                  <a:lnTo>
                    <a:pt x="3" y="20"/>
                  </a:lnTo>
                  <a:lnTo>
                    <a:pt x="7" y="22"/>
                  </a:lnTo>
                  <a:lnTo>
                    <a:pt x="12" y="23"/>
                  </a:lnTo>
                  <a:lnTo>
                    <a:pt x="194" y="23"/>
                  </a:lnTo>
                  <a:lnTo>
                    <a:pt x="199" y="22"/>
                  </a:lnTo>
                  <a:lnTo>
                    <a:pt x="203" y="20"/>
                  </a:lnTo>
                  <a:lnTo>
                    <a:pt x="205" y="16"/>
                  </a:lnTo>
                  <a:lnTo>
                    <a:pt x="206" y="11"/>
                  </a:lnTo>
                  <a:lnTo>
                    <a:pt x="205" y="7"/>
                  </a:lnTo>
                  <a:lnTo>
                    <a:pt x="203" y="3"/>
                  </a:lnTo>
                  <a:lnTo>
                    <a:pt x="199" y="1"/>
                  </a:lnTo>
                  <a:lnTo>
                    <a:pt x="194" y="0"/>
                  </a:lnTo>
                  <a:close/>
                </a:path>
              </a:pathLst>
            </a:custGeom>
            <a:solidFill>
              <a:srgbClr val="f2f2f2"/>
            </a:solidFill>
            <a:ln>
              <a:noFill/>
            </a:ln>
          </p:spPr>
          <p:style>
            <a:lnRef idx="0"/>
            <a:fillRef idx="0"/>
            <a:effectRef idx="0"/>
            <a:fontRef idx="minor"/>
          </p:style>
        </p:sp>
        <p:sp>
          <p:nvSpPr>
            <p:cNvPr id="441" name="CustomShape 68"/>
            <p:cNvSpPr/>
            <p:nvPr/>
          </p:nvSpPr>
          <p:spPr>
            <a:xfrm>
              <a:off x="956160" y="5600520"/>
              <a:ext cx="121320" cy="13680"/>
            </a:xfrm>
            <a:custGeom>
              <a:avLst/>
              <a:gdLst/>
              <a:ahLst/>
              <a:rect l="l" t="t" r="r" b="b"/>
              <a:pathLst>
                <a:path w="206" h="25">
                  <a:moveTo>
                    <a:pt x="194" y="0"/>
                  </a:moveTo>
                  <a:lnTo>
                    <a:pt x="12" y="0"/>
                  </a:lnTo>
                  <a:lnTo>
                    <a:pt x="7" y="2"/>
                  </a:lnTo>
                  <a:lnTo>
                    <a:pt x="3" y="5"/>
                  </a:lnTo>
                  <a:lnTo>
                    <a:pt x="1" y="9"/>
                  </a:lnTo>
                  <a:lnTo>
                    <a:pt x="0" y="13"/>
                  </a:lnTo>
                  <a:lnTo>
                    <a:pt x="1" y="18"/>
                  </a:lnTo>
                  <a:lnTo>
                    <a:pt x="3" y="21"/>
                  </a:lnTo>
                  <a:lnTo>
                    <a:pt x="7" y="24"/>
                  </a:lnTo>
                  <a:lnTo>
                    <a:pt x="12" y="25"/>
                  </a:lnTo>
                  <a:lnTo>
                    <a:pt x="194" y="25"/>
                  </a:lnTo>
                  <a:lnTo>
                    <a:pt x="199" y="24"/>
                  </a:lnTo>
                  <a:lnTo>
                    <a:pt x="203" y="21"/>
                  </a:lnTo>
                  <a:lnTo>
                    <a:pt x="205" y="18"/>
                  </a:lnTo>
                  <a:lnTo>
                    <a:pt x="206" y="13"/>
                  </a:lnTo>
                  <a:lnTo>
                    <a:pt x="205" y="9"/>
                  </a:lnTo>
                  <a:lnTo>
                    <a:pt x="203" y="5"/>
                  </a:lnTo>
                  <a:lnTo>
                    <a:pt x="199" y="2"/>
                  </a:lnTo>
                  <a:lnTo>
                    <a:pt x="194" y="0"/>
                  </a:lnTo>
                  <a:close/>
                </a:path>
              </a:pathLst>
            </a:custGeom>
            <a:solidFill>
              <a:srgbClr val="f2f2f2"/>
            </a:solidFill>
            <a:ln>
              <a:noFill/>
            </a:ln>
          </p:spPr>
          <p:style>
            <a:lnRef idx="0"/>
            <a:fillRef idx="0"/>
            <a:effectRef idx="0"/>
            <a:fontRef idx="minor"/>
          </p:style>
        </p:sp>
        <p:sp>
          <p:nvSpPr>
            <p:cNvPr id="442" name="CustomShape 69"/>
            <p:cNvSpPr/>
            <p:nvPr/>
          </p:nvSpPr>
          <p:spPr>
            <a:xfrm>
              <a:off x="956160" y="5659200"/>
              <a:ext cx="121320" cy="11160"/>
            </a:xfrm>
            <a:custGeom>
              <a:avLst/>
              <a:gdLst/>
              <a:ahLst/>
              <a:rect l="l" t="t" r="r" b="b"/>
              <a:pathLst>
                <a:path w="206" h="24">
                  <a:moveTo>
                    <a:pt x="194" y="0"/>
                  </a:moveTo>
                  <a:lnTo>
                    <a:pt x="12" y="0"/>
                  </a:lnTo>
                  <a:lnTo>
                    <a:pt x="7" y="1"/>
                  </a:lnTo>
                  <a:lnTo>
                    <a:pt x="3" y="3"/>
                  </a:lnTo>
                  <a:lnTo>
                    <a:pt x="1" y="7"/>
                  </a:lnTo>
                  <a:lnTo>
                    <a:pt x="0" y="12"/>
                  </a:lnTo>
                  <a:lnTo>
                    <a:pt x="1" y="17"/>
                  </a:lnTo>
                  <a:lnTo>
                    <a:pt x="3" y="21"/>
                  </a:lnTo>
                  <a:lnTo>
                    <a:pt x="7" y="23"/>
                  </a:lnTo>
                  <a:lnTo>
                    <a:pt x="12" y="24"/>
                  </a:lnTo>
                  <a:lnTo>
                    <a:pt x="194" y="24"/>
                  </a:lnTo>
                  <a:lnTo>
                    <a:pt x="199" y="23"/>
                  </a:lnTo>
                  <a:lnTo>
                    <a:pt x="203" y="21"/>
                  </a:lnTo>
                  <a:lnTo>
                    <a:pt x="205" y="17"/>
                  </a:lnTo>
                  <a:lnTo>
                    <a:pt x="206" y="12"/>
                  </a:lnTo>
                  <a:lnTo>
                    <a:pt x="205" y="7"/>
                  </a:lnTo>
                  <a:lnTo>
                    <a:pt x="203" y="3"/>
                  </a:lnTo>
                  <a:lnTo>
                    <a:pt x="199" y="1"/>
                  </a:lnTo>
                  <a:lnTo>
                    <a:pt x="194" y="0"/>
                  </a:lnTo>
                  <a:close/>
                </a:path>
              </a:pathLst>
            </a:custGeom>
            <a:solidFill>
              <a:srgbClr val="f2f2f2"/>
            </a:solidFill>
            <a:ln>
              <a:noFill/>
            </a:ln>
          </p:spPr>
          <p:style>
            <a:lnRef idx="0"/>
            <a:fillRef idx="0"/>
            <a:effectRef idx="0"/>
            <a:fontRef idx="minor"/>
          </p:style>
        </p:sp>
        <p:sp>
          <p:nvSpPr>
            <p:cNvPr id="443" name="CustomShape 70"/>
            <p:cNvSpPr/>
            <p:nvPr/>
          </p:nvSpPr>
          <p:spPr>
            <a:xfrm>
              <a:off x="911880" y="5488200"/>
              <a:ext cx="23040" cy="13680"/>
            </a:xfrm>
            <a:custGeom>
              <a:avLst/>
              <a:gdLst/>
              <a:ahLst/>
              <a:rect l="l" t="t" r="r" b="b"/>
              <a:pathLst>
                <a:path w="40" h="24">
                  <a:moveTo>
                    <a:pt x="28" y="0"/>
                  </a:moveTo>
                  <a:lnTo>
                    <a:pt x="13" y="0"/>
                  </a:lnTo>
                  <a:lnTo>
                    <a:pt x="7" y="1"/>
                  </a:lnTo>
                  <a:lnTo>
                    <a:pt x="4" y="4"/>
                  </a:lnTo>
                  <a:lnTo>
                    <a:pt x="1" y="8"/>
                  </a:lnTo>
                  <a:lnTo>
                    <a:pt x="0" y="12"/>
                  </a:lnTo>
                  <a:lnTo>
                    <a:pt x="1" y="17"/>
                  </a:lnTo>
                  <a:lnTo>
                    <a:pt x="4" y="21"/>
                  </a:lnTo>
                  <a:lnTo>
                    <a:pt x="7" y="23"/>
                  </a:lnTo>
                  <a:lnTo>
                    <a:pt x="13" y="24"/>
                  </a:lnTo>
                  <a:lnTo>
                    <a:pt x="28" y="24"/>
                  </a:lnTo>
                  <a:lnTo>
                    <a:pt x="33" y="23"/>
                  </a:lnTo>
                  <a:lnTo>
                    <a:pt x="36" y="21"/>
                  </a:lnTo>
                  <a:lnTo>
                    <a:pt x="39" y="17"/>
                  </a:lnTo>
                  <a:lnTo>
                    <a:pt x="40" y="12"/>
                  </a:lnTo>
                  <a:lnTo>
                    <a:pt x="39" y="8"/>
                  </a:lnTo>
                  <a:lnTo>
                    <a:pt x="36" y="4"/>
                  </a:lnTo>
                  <a:lnTo>
                    <a:pt x="33" y="1"/>
                  </a:lnTo>
                  <a:lnTo>
                    <a:pt x="28" y="0"/>
                  </a:lnTo>
                  <a:close/>
                </a:path>
              </a:pathLst>
            </a:custGeom>
            <a:solidFill>
              <a:srgbClr val="f2f2f2"/>
            </a:solidFill>
            <a:ln>
              <a:noFill/>
            </a:ln>
          </p:spPr>
          <p:style>
            <a:lnRef idx="0"/>
            <a:fillRef idx="0"/>
            <a:effectRef idx="0"/>
            <a:fontRef idx="minor"/>
          </p:style>
        </p:sp>
        <p:sp>
          <p:nvSpPr>
            <p:cNvPr id="444" name="CustomShape 71"/>
            <p:cNvSpPr/>
            <p:nvPr/>
          </p:nvSpPr>
          <p:spPr>
            <a:xfrm>
              <a:off x="911880" y="5544360"/>
              <a:ext cx="23040" cy="13680"/>
            </a:xfrm>
            <a:custGeom>
              <a:avLst/>
              <a:gdLst/>
              <a:ahLst/>
              <a:rect l="l" t="t" r="r" b="b"/>
              <a:pathLst>
                <a:path w="40" h="23">
                  <a:moveTo>
                    <a:pt x="28" y="0"/>
                  </a:moveTo>
                  <a:lnTo>
                    <a:pt x="13" y="0"/>
                  </a:lnTo>
                  <a:lnTo>
                    <a:pt x="7" y="1"/>
                  </a:lnTo>
                  <a:lnTo>
                    <a:pt x="4" y="3"/>
                  </a:lnTo>
                  <a:lnTo>
                    <a:pt x="1" y="7"/>
                  </a:lnTo>
                  <a:lnTo>
                    <a:pt x="0" y="11"/>
                  </a:lnTo>
                  <a:lnTo>
                    <a:pt x="1" y="16"/>
                  </a:lnTo>
                  <a:lnTo>
                    <a:pt x="4" y="20"/>
                  </a:lnTo>
                  <a:lnTo>
                    <a:pt x="7" y="22"/>
                  </a:lnTo>
                  <a:lnTo>
                    <a:pt x="13" y="23"/>
                  </a:lnTo>
                  <a:lnTo>
                    <a:pt x="28" y="23"/>
                  </a:lnTo>
                  <a:lnTo>
                    <a:pt x="33" y="22"/>
                  </a:lnTo>
                  <a:lnTo>
                    <a:pt x="36" y="20"/>
                  </a:lnTo>
                  <a:lnTo>
                    <a:pt x="39" y="16"/>
                  </a:lnTo>
                  <a:lnTo>
                    <a:pt x="40" y="11"/>
                  </a:lnTo>
                  <a:lnTo>
                    <a:pt x="39" y="7"/>
                  </a:lnTo>
                  <a:lnTo>
                    <a:pt x="36" y="3"/>
                  </a:lnTo>
                  <a:lnTo>
                    <a:pt x="33" y="1"/>
                  </a:lnTo>
                  <a:lnTo>
                    <a:pt x="28" y="0"/>
                  </a:lnTo>
                  <a:close/>
                </a:path>
              </a:pathLst>
            </a:custGeom>
            <a:solidFill>
              <a:srgbClr val="f2f2f2"/>
            </a:solidFill>
            <a:ln>
              <a:noFill/>
            </a:ln>
          </p:spPr>
          <p:style>
            <a:lnRef idx="0"/>
            <a:fillRef idx="0"/>
            <a:effectRef idx="0"/>
            <a:fontRef idx="minor"/>
          </p:style>
        </p:sp>
        <p:sp>
          <p:nvSpPr>
            <p:cNvPr id="445" name="CustomShape 72"/>
            <p:cNvSpPr/>
            <p:nvPr/>
          </p:nvSpPr>
          <p:spPr>
            <a:xfrm>
              <a:off x="911880" y="5600520"/>
              <a:ext cx="23040" cy="13680"/>
            </a:xfrm>
            <a:custGeom>
              <a:avLst/>
              <a:gdLst/>
              <a:ahLst/>
              <a:rect l="l" t="t" r="r" b="b"/>
              <a:pathLst>
                <a:path w="40" h="25">
                  <a:moveTo>
                    <a:pt x="28" y="0"/>
                  </a:moveTo>
                  <a:lnTo>
                    <a:pt x="13" y="0"/>
                  </a:lnTo>
                  <a:lnTo>
                    <a:pt x="7" y="2"/>
                  </a:lnTo>
                  <a:lnTo>
                    <a:pt x="4" y="5"/>
                  </a:lnTo>
                  <a:lnTo>
                    <a:pt x="1" y="9"/>
                  </a:lnTo>
                  <a:lnTo>
                    <a:pt x="0" y="13"/>
                  </a:lnTo>
                  <a:lnTo>
                    <a:pt x="1" y="18"/>
                  </a:lnTo>
                  <a:lnTo>
                    <a:pt x="4" y="21"/>
                  </a:lnTo>
                  <a:lnTo>
                    <a:pt x="7" y="24"/>
                  </a:lnTo>
                  <a:lnTo>
                    <a:pt x="13" y="25"/>
                  </a:lnTo>
                  <a:lnTo>
                    <a:pt x="28" y="25"/>
                  </a:lnTo>
                  <a:lnTo>
                    <a:pt x="33" y="24"/>
                  </a:lnTo>
                  <a:lnTo>
                    <a:pt x="36" y="21"/>
                  </a:lnTo>
                  <a:lnTo>
                    <a:pt x="39" y="18"/>
                  </a:lnTo>
                  <a:lnTo>
                    <a:pt x="40" y="13"/>
                  </a:lnTo>
                  <a:lnTo>
                    <a:pt x="39" y="9"/>
                  </a:lnTo>
                  <a:lnTo>
                    <a:pt x="36" y="5"/>
                  </a:lnTo>
                  <a:lnTo>
                    <a:pt x="33" y="2"/>
                  </a:lnTo>
                  <a:lnTo>
                    <a:pt x="28" y="0"/>
                  </a:lnTo>
                  <a:close/>
                </a:path>
              </a:pathLst>
            </a:custGeom>
            <a:solidFill>
              <a:srgbClr val="f2f2f2"/>
            </a:solidFill>
            <a:ln>
              <a:noFill/>
            </a:ln>
          </p:spPr>
          <p:style>
            <a:lnRef idx="0"/>
            <a:fillRef idx="0"/>
            <a:effectRef idx="0"/>
            <a:fontRef idx="minor"/>
          </p:style>
        </p:sp>
        <p:sp>
          <p:nvSpPr>
            <p:cNvPr id="446" name="CustomShape 73"/>
            <p:cNvSpPr/>
            <p:nvPr/>
          </p:nvSpPr>
          <p:spPr>
            <a:xfrm>
              <a:off x="911880" y="5659200"/>
              <a:ext cx="23040" cy="11160"/>
            </a:xfrm>
            <a:custGeom>
              <a:avLst/>
              <a:gdLst/>
              <a:ahLst/>
              <a:rect l="l" t="t" r="r" b="b"/>
              <a:pathLst>
                <a:path w="40" h="24">
                  <a:moveTo>
                    <a:pt x="28" y="0"/>
                  </a:moveTo>
                  <a:lnTo>
                    <a:pt x="13" y="0"/>
                  </a:lnTo>
                  <a:lnTo>
                    <a:pt x="7" y="1"/>
                  </a:lnTo>
                  <a:lnTo>
                    <a:pt x="4" y="3"/>
                  </a:lnTo>
                  <a:lnTo>
                    <a:pt x="1" y="7"/>
                  </a:lnTo>
                  <a:lnTo>
                    <a:pt x="0" y="12"/>
                  </a:lnTo>
                  <a:lnTo>
                    <a:pt x="1" y="17"/>
                  </a:lnTo>
                  <a:lnTo>
                    <a:pt x="4" y="21"/>
                  </a:lnTo>
                  <a:lnTo>
                    <a:pt x="7" y="23"/>
                  </a:lnTo>
                  <a:lnTo>
                    <a:pt x="13" y="24"/>
                  </a:lnTo>
                  <a:lnTo>
                    <a:pt x="28" y="24"/>
                  </a:lnTo>
                  <a:lnTo>
                    <a:pt x="33" y="23"/>
                  </a:lnTo>
                  <a:lnTo>
                    <a:pt x="36" y="21"/>
                  </a:lnTo>
                  <a:lnTo>
                    <a:pt x="39" y="17"/>
                  </a:lnTo>
                  <a:lnTo>
                    <a:pt x="40" y="12"/>
                  </a:lnTo>
                  <a:lnTo>
                    <a:pt x="39" y="7"/>
                  </a:lnTo>
                  <a:lnTo>
                    <a:pt x="36" y="3"/>
                  </a:lnTo>
                  <a:lnTo>
                    <a:pt x="33" y="1"/>
                  </a:lnTo>
                  <a:lnTo>
                    <a:pt x="28" y="0"/>
                  </a:lnTo>
                  <a:close/>
                </a:path>
              </a:pathLst>
            </a:custGeom>
            <a:solidFill>
              <a:srgbClr val="f2f2f2"/>
            </a:solidFill>
            <a:ln>
              <a:noFill/>
            </a:ln>
          </p:spPr>
          <p:style>
            <a:lnRef idx="0"/>
            <a:fillRef idx="0"/>
            <a:effectRef idx="0"/>
            <a:fontRef idx="minor"/>
          </p:style>
        </p:sp>
        <p:sp>
          <p:nvSpPr>
            <p:cNvPr id="447" name="CustomShape 74"/>
            <p:cNvSpPr/>
            <p:nvPr/>
          </p:nvSpPr>
          <p:spPr>
            <a:xfrm>
              <a:off x="897840" y="5348160"/>
              <a:ext cx="198360" cy="118800"/>
            </a:xfrm>
            <a:custGeom>
              <a:avLst/>
              <a:gdLst/>
              <a:ahLst/>
              <a:rect l="l" t="t" r="r" b="b"/>
              <a:pathLst>
                <a:path w="337" h="205">
                  <a:moveTo>
                    <a:pt x="12" y="205"/>
                  </a:moveTo>
                  <a:lnTo>
                    <a:pt x="325" y="205"/>
                  </a:lnTo>
                  <a:lnTo>
                    <a:pt x="330" y="204"/>
                  </a:lnTo>
                  <a:lnTo>
                    <a:pt x="333" y="201"/>
                  </a:lnTo>
                  <a:lnTo>
                    <a:pt x="336" y="198"/>
                  </a:lnTo>
                  <a:lnTo>
                    <a:pt x="337" y="193"/>
                  </a:lnTo>
                  <a:lnTo>
                    <a:pt x="337" y="72"/>
                  </a:lnTo>
                  <a:lnTo>
                    <a:pt x="336" y="67"/>
                  </a:lnTo>
                  <a:lnTo>
                    <a:pt x="333" y="64"/>
                  </a:lnTo>
                  <a:lnTo>
                    <a:pt x="330" y="61"/>
                  </a:lnTo>
                  <a:lnTo>
                    <a:pt x="325" y="60"/>
                  </a:lnTo>
                  <a:lnTo>
                    <a:pt x="254" y="60"/>
                  </a:lnTo>
                  <a:lnTo>
                    <a:pt x="244" y="60"/>
                  </a:lnTo>
                  <a:lnTo>
                    <a:pt x="243" y="55"/>
                  </a:lnTo>
                  <a:lnTo>
                    <a:pt x="242" y="51"/>
                  </a:lnTo>
                  <a:lnTo>
                    <a:pt x="241" y="48"/>
                  </a:lnTo>
                  <a:lnTo>
                    <a:pt x="239" y="45"/>
                  </a:lnTo>
                  <a:lnTo>
                    <a:pt x="237" y="42"/>
                  </a:lnTo>
                  <a:lnTo>
                    <a:pt x="236" y="39"/>
                  </a:lnTo>
                  <a:lnTo>
                    <a:pt x="235" y="37"/>
                  </a:lnTo>
                  <a:lnTo>
                    <a:pt x="233" y="34"/>
                  </a:lnTo>
                  <a:lnTo>
                    <a:pt x="232" y="32"/>
                  </a:lnTo>
                  <a:lnTo>
                    <a:pt x="230" y="29"/>
                  </a:lnTo>
                  <a:lnTo>
                    <a:pt x="228" y="27"/>
                  </a:lnTo>
                  <a:lnTo>
                    <a:pt x="226" y="25"/>
                  </a:lnTo>
                  <a:lnTo>
                    <a:pt x="224" y="23"/>
                  </a:lnTo>
                  <a:lnTo>
                    <a:pt x="222" y="20"/>
                  </a:lnTo>
                  <a:lnTo>
                    <a:pt x="220" y="18"/>
                  </a:lnTo>
                  <a:lnTo>
                    <a:pt x="217" y="15"/>
                  </a:lnTo>
                  <a:lnTo>
                    <a:pt x="215" y="15"/>
                  </a:lnTo>
                  <a:lnTo>
                    <a:pt x="213" y="13"/>
                  </a:lnTo>
                  <a:lnTo>
                    <a:pt x="210" y="11"/>
                  </a:lnTo>
                  <a:lnTo>
                    <a:pt x="207" y="9"/>
                  </a:lnTo>
                  <a:lnTo>
                    <a:pt x="205" y="8"/>
                  </a:lnTo>
                  <a:lnTo>
                    <a:pt x="203" y="7"/>
                  </a:lnTo>
                  <a:lnTo>
                    <a:pt x="200" y="5"/>
                  </a:lnTo>
                  <a:lnTo>
                    <a:pt x="197" y="5"/>
                  </a:lnTo>
                  <a:lnTo>
                    <a:pt x="194" y="3"/>
                  </a:lnTo>
                  <a:lnTo>
                    <a:pt x="191" y="2"/>
                  </a:lnTo>
                  <a:lnTo>
                    <a:pt x="187" y="2"/>
                  </a:lnTo>
                  <a:lnTo>
                    <a:pt x="184" y="1"/>
                  </a:lnTo>
                  <a:lnTo>
                    <a:pt x="178" y="1"/>
                  </a:lnTo>
                  <a:lnTo>
                    <a:pt x="172" y="0"/>
                  </a:lnTo>
                  <a:lnTo>
                    <a:pt x="166" y="1"/>
                  </a:lnTo>
                  <a:lnTo>
                    <a:pt x="160" y="1"/>
                  </a:lnTo>
                  <a:lnTo>
                    <a:pt x="157" y="2"/>
                  </a:lnTo>
                  <a:lnTo>
                    <a:pt x="154" y="3"/>
                  </a:lnTo>
                  <a:lnTo>
                    <a:pt x="151" y="4"/>
                  </a:lnTo>
                  <a:lnTo>
                    <a:pt x="149" y="5"/>
                  </a:lnTo>
                  <a:lnTo>
                    <a:pt x="145" y="5"/>
                  </a:lnTo>
                  <a:lnTo>
                    <a:pt x="142" y="7"/>
                  </a:lnTo>
                  <a:lnTo>
                    <a:pt x="140" y="8"/>
                  </a:lnTo>
                  <a:lnTo>
                    <a:pt x="138" y="9"/>
                  </a:lnTo>
                  <a:lnTo>
                    <a:pt x="134" y="11"/>
                  </a:lnTo>
                  <a:lnTo>
                    <a:pt x="131" y="13"/>
                  </a:lnTo>
                  <a:lnTo>
                    <a:pt x="129" y="15"/>
                  </a:lnTo>
                  <a:lnTo>
                    <a:pt x="127" y="15"/>
                  </a:lnTo>
                  <a:lnTo>
                    <a:pt x="125" y="18"/>
                  </a:lnTo>
                  <a:lnTo>
                    <a:pt x="122" y="20"/>
                  </a:lnTo>
                  <a:lnTo>
                    <a:pt x="120" y="23"/>
                  </a:lnTo>
                  <a:lnTo>
                    <a:pt x="118" y="25"/>
                  </a:lnTo>
                  <a:lnTo>
                    <a:pt x="116" y="27"/>
                  </a:lnTo>
                  <a:lnTo>
                    <a:pt x="114" y="29"/>
                  </a:lnTo>
                  <a:lnTo>
                    <a:pt x="113" y="32"/>
                  </a:lnTo>
                  <a:lnTo>
                    <a:pt x="111" y="34"/>
                  </a:lnTo>
                  <a:lnTo>
                    <a:pt x="110" y="37"/>
                  </a:lnTo>
                  <a:lnTo>
                    <a:pt x="108" y="39"/>
                  </a:lnTo>
                  <a:lnTo>
                    <a:pt x="107" y="42"/>
                  </a:lnTo>
                  <a:lnTo>
                    <a:pt x="105" y="45"/>
                  </a:lnTo>
                  <a:lnTo>
                    <a:pt x="104" y="48"/>
                  </a:lnTo>
                  <a:lnTo>
                    <a:pt x="103" y="51"/>
                  </a:lnTo>
                  <a:lnTo>
                    <a:pt x="102" y="55"/>
                  </a:lnTo>
                  <a:lnTo>
                    <a:pt x="101" y="60"/>
                  </a:lnTo>
                  <a:lnTo>
                    <a:pt x="91" y="60"/>
                  </a:lnTo>
                  <a:lnTo>
                    <a:pt x="12" y="60"/>
                  </a:lnTo>
                  <a:lnTo>
                    <a:pt x="7" y="61"/>
                  </a:lnTo>
                  <a:lnTo>
                    <a:pt x="4" y="64"/>
                  </a:lnTo>
                  <a:lnTo>
                    <a:pt x="1" y="67"/>
                  </a:lnTo>
                  <a:lnTo>
                    <a:pt x="0" y="72"/>
                  </a:lnTo>
                  <a:lnTo>
                    <a:pt x="0" y="193"/>
                  </a:lnTo>
                  <a:lnTo>
                    <a:pt x="1" y="198"/>
                  </a:lnTo>
                  <a:lnTo>
                    <a:pt x="4" y="201"/>
                  </a:lnTo>
                  <a:lnTo>
                    <a:pt x="7" y="204"/>
                  </a:lnTo>
                  <a:lnTo>
                    <a:pt x="12" y="205"/>
                  </a:lnTo>
                  <a:close/>
                </a:path>
              </a:pathLst>
            </a:custGeom>
            <a:solidFill>
              <a:srgbClr val="f2f2f2"/>
            </a:solidFill>
            <a:ln>
              <a:noFill/>
            </a:ln>
          </p:spPr>
          <p:style>
            <a:lnRef idx="0"/>
            <a:fillRef idx="0"/>
            <a:effectRef idx="0"/>
            <a:fontRef idx="minor"/>
          </p:style>
        </p:sp>
      </p:grpSp>
      <p:sp>
        <p:nvSpPr>
          <p:cNvPr id="448" name="Line 75"/>
          <p:cNvSpPr/>
          <p:nvPr/>
        </p:nvSpPr>
        <p:spPr>
          <a:xfrm>
            <a:off x="1900440" y="2173320"/>
            <a:ext cx="9217080" cy="360"/>
          </a:xfrm>
          <a:prstGeom prst="line">
            <a:avLst/>
          </a:prstGeom>
          <a:ln w="38160">
            <a:solidFill>
              <a:schemeClr val="bg1">
                <a:lumMod val="85000"/>
              </a:schemeClr>
            </a:solidFill>
          </a:ln>
        </p:spPr>
        <p:style>
          <a:lnRef idx="1">
            <a:schemeClr val="accent1"/>
          </a:lnRef>
          <a:fillRef idx="0">
            <a:schemeClr val="accent1"/>
          </a:fillRef>
          <a:effectRef idx="0">
            <a:schemeClr val="accent1"/>
          </a:effectRef>
          <a:fontRef idx="minor"/>
        </p:style>
      </p:sp>
      <p:sp>
        <p:nvSpPr>
          <p:cNvPr id="449" name="Line 76"/>
          <p:cNvSpPr/>
          <p:nvPr/>
        </p:nvSpPr>
        <p:spPr>
          <a:xfrm>
            <a:off x="1900440" y="3301920"/>
            <a:ext cx="9217080" cy="360"/>
          </a:xfrm>
          <a:prstGeom prst="line">
            <a:avLst/>
          </a:prstGeom>
          <a:ln w="38160">
            <a:solidFill>
              <a:schemeClr val="bg1">
                <a:lumMod val="85000"/>
              </a:schemeClr>
            </a:solidFill>
          </a:ln>
        </p:spPr>
        <p:style>
          <a:lnRef idx="1">
            <a:schemeClr val="accent1"/>
          </a:lnRef>
          <a:fillRef idx="0">
            <a:schemeClr val="accent1"/>
          </a:fillRef>
          <a:effectRef idx="0">
            <a:schemeClr val="accent1"/>
          </a:effectRef>
          <a:fontRef idx="minor"/>
        </p:style>
      </p:sp>
      <p:sp>
        <p:nvSpPr>
          <p:cNvPr id="450" name="Line 77"/>
          <p:cNvSpPr/>
          <p:nvPr/>
        </p:nvSpPr>
        <p:spPr>
          <a:xfrm>
            <a:off x="1900440" y="4430880"/>
            <a:ext cx="9217080" cy="360"/>
          </a:xfrm>
          <a:prstGeom prst="line">
            <a:avLst/>
          </a:prstGeom>
          <a:ln w="38160">
            <a:solidFill>
              <a:schemeClr val="bg1">
                <a:lumMod val="85000"/>
              </a:schemeClr>
            </a:solidFill>
          </a:ln>
        </p:spPr>
        <p:style>
          <a:lnRef idx="1">
            <a:schemeClr val="accent1"/>
          </a:lnRef>
          <a:fillRef idx="0">
            <a:schemeClr val="accent1"/>
          </a:fillRef>
          <a:effectRef idx="0">
            <a:schemeClr val="accent1"/>
          </a:effectRef>
          <a:fontRef idx="minor"/>
        </p:style>
      </p:sp>
      <p:sp>
        <p:nvSpPr>
          <p:cNvPr id="451" name="Line 78"/>
          <p:cNvSpPr/>
          <p:nvPr/>
        </p:nvSpPr>
        <p:spPr>
          <a:xfrm>
            <a:off x="1900440" y="5559480"/>
            <a:ext cx="9217080" cy="360"/>
          </a:xfrm>
          <a:prstGeom prst="line">
            <a:avLst/>
          </a:prstGeom>
          <a:ln w="38160">
            <a:solidFill>
              <a:schemeClr val="bg1">
                <a:lumMod val="85000"/>
              </a:schemeClr>
            </a:solidFill>
          </a:ln>
        </p:spPr>
        <p:style>
          <a:lnRef idx="1">
            <a:schemeClr val="accent1"/>
          </a:lnRef>
          <a:fillRef idx="0">
            <a:schemeClr val="accent1"/>
          </a:fillRef>
          <a:effectRef idx="0">
            <a:schemeClr val="accent1"/>
          </a:effectRef>
          <a:fontRef idx="minor"/>
        </p:style>
      </p:sp>
      <p:sp>
        <p:nvSpPr>
          <p:cNvPr id="452" name="Line 79"/>
          <p:cNvSpPr/>
          <p:nvPr/>
        </p:nvSpPr>
        <p:spPr>
          <a:xfrm>
            <a:off x="1887120" y="2173320"/>
            <a:ext cx="3700080" cy="360"/>
          </a:xfrm>
          <a:prstGeom prst="line">
            <a:avLst/>
          </a:prstGeom>
          <a:ln w="38160">
            <a:solidFill>
              <a:srgbClr val="1c819e"/>
            </a:solidFill>
            <a:headEnd len="med" type="oval" w="med"/>
          </a:ln>
        </p:spPr>
        <p:style>
          <a:lnRef idx="1">
            <a:schemeClr val="accent1"/>
          </a:lnRef>
          <a:fillRef idx="0">
            <a:schemeClr val="accent1"/>
          </a:fillRef>
          <a:effectRef idx="0">
            <a:schemeClr val="accent1"/>
          </a:effectRef>
          <a:fontRef idx="minor"/>
        </p:style>
      </p:sp>
      <p:sp>
        <p:nvSpPr>
          <p:cNvPr id="453" name="CustomShape 80"/>
          <p:cNvSpPr/>
          <p:nvPr/>
        </p:nvSpPr>
        <p:spPr>
          <a:xfrm>
            <a:off x="5353200" y="1925640"/>
            <a:ext cx="495360" cy="495360"/>
          </a:xfrm>
          <a:prstGeom prst="ellipse">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ts val="2001"/>
              </a:lnSpc>
            </a:pPr>
            <a:r>
              <a:rPr b="0" lang="en-GB" sz="1400" spc="-1" strike="noStrike">
                <a:solidFill>
                  <a:srgbClr val="ffffff"/>
                </a:solidFill>
                <a:latin typeface="Segoe UI"/>
                <a:ea typeface="Ebrima"/>
              </a:rPr>
              <a:t>30%</a:t>
            </a:r>
            <a:endParaRPr b="0" lang="en-GB" sz="1400" spc="-1" strike="noStrike">
              <a:latin typeface="Arial"/>
            </a:endParaRPr>
          </a:p>
        </p:txBody>
      </p:sp>
      <p:sp>
        <p:nvSpPr>
          <p:cNvPr id="454" name="Line 81"/>
          <p:cNvSpPr/>
          <p:nvPr/>
        </p:nvSpPr>
        <p:spPr>
          <a:xfrm>
            <a:off x="2818080" y="3301920"/>
            <a:ext cx="1847520" cy="360"/>
          </a:xfrm>
          <a:prstGeom prst="line">
            <a:avLst/>
          </a:prstGeom>
          <a:ln w="38160">
            <a:solidFill>
              <a:srgbClr val="1c819e"/>
            </a:solidFill>
            <a:headEnd len="med" type="oval" w="med"/>
          </a:ln>
        </p:spPr>
        <p:style>
          <a:lnRef idx="1">
            <a:schemeClr val="accent1"/>
          </a:lnRef>
          <a:fillRef idx="0">
            <a:schemeClr val="accent1"/>
          </a:fillRef>
          <a:effectRef idx="0">
            <a:schemeClr val="accent1"/>
          </a:effectRef>
          <a:fontRef idx="minor"/>
        </p:style>
      </p:sp>
      <p:sp>
        <p:nvSpPr>
          <p:cNvPr id="455" name="CustomShape 82"/>
          <p:cNvSpPr/>
          <p:nvPr/>
        </p:nvSpPr>
        <p:spPr>
          <a:xfrm>
            <a:off x="4404600" y="3054240"/>
            <a:ext cx="495360" cy="495360"/>
          </a:xfrm>
          <a:prstGeom prst="ellipse">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ts val="2001"/>
              </a:lnSpc>
            </a:pPr>
            <a:r>
              <a:rPr b="0" lang="en-GB" sz="1400" spc="-1" strike="noStrike">
                <a:solidFill>
                  <a:srgbClr val="ffffff"/>
                </a:solidFill>
                <a:latin typeface="Segoe UI"/>
                <a:ea typeface="Ebrima"/>
              </a:rPr>
              <a:t>25%</a:t>
            </a:r>
            <a:endParaRPr b="0" lang="en-GB" sz="1400" spc="-1" strike="noStrike">
              <a:latin typeface="Arial"/>
            </a:endParaRPr>
          </a:p>
        </p:txBody>
      </p:sp>
      <p:sp>
        <p:nvSpPr>
          <p:cNvPr id="456" name="Line 83"/>
          <p:cNvSpPr/>
          <p:nvPr/>
        </p:nvSpPr>
        <p:spPr>
          <a:xfrm>
            <a:off x="6509160" y="3301920"/>
            <a:ext cx="2517120" cy="0"/>
          </a:xfrm>
          <a:prstGeom prst="line">
            <a:avLst/>
          </a:prstGeom>
          <a:ln w="38160">
            <a:solidFill>
              <a:srgbClr val="ffbe00"/>
            </a:solidFill>
            <a:headEnd len="med" type="oval" w="med"/>
          </a:ln>
        </p:spPr>
        <p:style>
          <a:lnRef idx="1">
            <a:schemeClr val="accent1"/>
          </a:lnRef>
          <a:fillRef idx="0">
            <a:schemeClr val="accent1"/>
          </a:fillRef>
          <a:effectRef idx="0">
            <a:schemeClr val="accent1"/>
          </a:effectRef>
          <a:fontRef idx="minor"/>
        </p:style>
      </p:sp>
      <p:sp>
        <p:nvSpPr>
          <p:cNvPr id="457" name="CustomShape 84"/>
          <p:cNvSpPr/>
          <p:nvPr/>
        </p:nvSpPr>
        <p:spPr>
          <a:xfrm>
            <a:off x="9026640" y="3054240"/>
            <a:ext cx="495360" cy="495360"/>
          </a:xfrm>
          <a:prstGeom prst="ellipse">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ts val="2001"/>
              </a:lnSpc>
            </a:pPr>
            <a:r>
              <a:rPr b="0" lang="en-GB" sz="1400" spc="-1" strike="noStrike">
                <a:solidFill>
                  <a:srgbClr val="404040"/>
                </a:solidFill>
                <a:latin typeface="Segoe UI"/>
                <a:ea typeface="Ebrima"/>
              </a:rPr>
              <a:t>25%</a:t>
            </a:r>
            <a:endParaRPr b="0" lang="en-GB" sz="1400" spc="-1" strike="noStrike">
              <a:latin typeface="Arial"/>
            </a:endParaRPr>
          </a:p>
        </p:txBody>
      </p:sp>
      <p:sp>
        <p:nvSpPr>
          <p:cNvPr id="458" name="Line 85"/>
          <p:cNvSpPr/>
          <p:nvPr/>
        </p:nvSpPr>
        <p:spPr>
          <a:xfrm>
            <a:off x="9306720" y="4430880"/>
            <a:ext cx="1779480" cy="360"/>
          </a:xfrm>
          <a:prstGeom prst="line">
            <a:avLst/>
          </a:prstGeom>
          <a:ln w="38160">
            <a:solidFill>
              <a:srgbClr val="1c819e"/>
            </a:solidFill>
            <a:headEnd len="med" type="oval" w="med"/>
          </a:ln>
        </p:spPr>
        <p:style>
          <a:lnRef idx="1">
            <a:schemeClr val="accent1"/>
          </a:lnRef>
          <a:fillRef idx="0">
            <a:schemeClr val="accent1"/>
          </a:fillRef>
          <a:effectRef idx="0">
            <a:schemeClr val="accent1"/>
          </a:effectRef>
          <a:fontRef idx="minor"/>
        </p:style>
      </p:sp>
      <p:sp>
        <p:nvSpPr>
          <p:cNvPr id="459" name="Line 86"/>
          <p:cNvSpPr/>
          <p:nvPr/>
        </p:nvSpPr>
        <p:spPr>
          <a:xfrm>
            <a:off x="7430760" y="2173320"/>
            <a:ext cx="3452400" cy="360"/>
          </a:xfrm>
          <a:prstGeom prst="line">
            <a:avLst/>
          </a:prstGeom>
          <a:ln w="38160">
            <a:solidFill>
              <a:srgbClr val="ffbe00"/>
            </a:solidFill>
            <a:headEnd len="med" type="oval" w="med"/>
          </a:ln>
        </p:spPr>
        <p:style>
          <a:lnRef idx="1">
            <a:schemeClr val="accent1"/>
          </a:lnRef>
          <a:fillRef idx="0">
            <a:schemeClr val="accent1"/>
          </a:fillRef>
          <a:effectRef idx="0">
            <a:schemeClr val="accent1"/>
          </a:effectRef>
          <a:fontRef idx="minor"/>
        </p:style>
      </p:sp>
      <p:sp>
        <p:nvSpPr>
          <p:cNvPr id="460" name="CustomShape 87"/>
          <p:cNvSpPr/>
          <p:nvPr/>
        </p:nvSpPr>
        <p:spPr>
          <a:xfrm>
            <a:off x="10883520" y="1925640"/>
            <a:ext cx="495360" cy="495360"/>
          </a:xfrm>
          <a:prstGeom prst="ellipse">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ts val="2001"/>
              </a:lnSpc>
            </a:pPr>
            <a:r>
              <a:rPr b="0" lang="en-GB" sz="1400" spc="-1" strike="noStrike">
                <a:solidFill>
                  <a:srgbClr val="404040"/>
                </a:solidFill>
                <a:latin typeface="Segoe UI"/>
                <a:ea typeface="Ebrima"/>
              </a:rPr>
              <a:t>65%</a:t>
            </a:r>
            <a:endParaRPr b="0" lang="en-GB" sz="1400" spc="-1" strike="noStrike">
              <a:latin typeface="Arial"/>
            </a:endParaRPr>
          </a:p>
        </p:txBody>
      </p:sp>
      <p:sp>
        <p:nvSpPr>
          <p:cNvPr id="461" name="Line 88"/>
          <p:cNvSpPr/>
          <p:nvPr/>
        </p:nvSpPr>
        <p:spPr>
          <a:xfrm>
            <a:off x="5560560" y="4430880"/>
            <a:ext cx="3700080" cy="360"/>
          </a:xfrm>
          <a:prstGeom prst="line">
            <a:avLst/>
          </a:prstGeom>
          <a:ln w="38160">
            <a:solidFill>
              <a:srgbClr val="ffbe00"/>
            </a:solidFill>
            <a:headEnd len="med" type="oval" w="med"/>
          </a:ln>
        </p:spPr>
        <p:style>
          <a:lnRef idx="1">
            <a:schemeClr val="accent1"/>
          </a:lnRef>
          <a:fillRef idx="0">
            <a:schemeClr val="accent1"/>
          </a:fillRef>
          <a:effectRef idx="0">
            <a:schemeClr val="accent1"/>
          </a:effectRef>
          <a:fontRef idx="minor"/>
        </p:style>
      </p:sp>
      <p:sp>
        <p:nvSpPr>
          <p:cNvPr id="462" name="CustomShape 89"/>
          <p:cNvSpPr/>
          <p:nvPr/>
        </p:nvSpPr>
        <p:spPr>
          <a:xfrm>
            <a:off x="9026640" y="4183200"/>
            <a:ext cx="495360" cy="495360"/>
          </a:xfrm>
          <a:prstGeom prst="ellipse">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ts val="2001"/>
              </a:lnSpc>
            </a:pPr>
            <a:r>
              <a:rPr b="0" lang="en-GB" sz="1400" spc="-1" strike="noStrike">
                <a:solidFill>
                  <a:srgbClr val="404040"/>
                </a:solidFill>
                <a:latin typeface="Segoe UI"/>
                <a:ea typeface="Ebrima"/>
              </a:rPr>
              <a:t>20%</a:t>
            </a:r>
            <a:endParaRPr b="0" lang="en-GB" sz="1400" spc="-1" strike="noStrike">
              <a:latin typeface="Arial"/>
            </a:endParaRPr>
          </a:p>
        </p:txBody>
      </p:sp>
      <p:sp>
        <p:nvSpPr>
          <p:cNvPr id="463" name="Line 90"/>
          <p:cNvSpPr/>
          <p:nvPr/>
        </p:nvSpPr>
        <p:spPr>
          <a:xfrm>
            <a:off x="1887120" y="4430880"/>
            <a:ext cx="3700080" cy="360"/>
          </a:xfrm>
          <a:prstGeom prst="line">
            <a:avLst/>
          </a:prstGeom>
          <a:ln w="38160">
            <a:solidFill>
              <a:srgbClr val="1c819e"/>
            </a:solidFill>
            <a:headEnd len="med" type="oval" w="med"/>
          </a:ln>
        </p:spPr>
        <p:style>
          <a:lnRef idx="1">
            <a:schemeClr val="accent1"/>
          </a:lnRef>
          <a:fillRef idx="0">
            <a:schemeClr val="accent1"/>
          </a:fillRef>
          <a:effectRef idx="0">
            <a:schemeClr val="accent1"/>
          </a:effectRef>
          <a:fontRef idx="minor"/>
        </p:style>
      </p:sp>
      <p:sp>
        <p:nvSpPr>
          <p:cNvPr id="464" name="CustomShape 91"/>
          <p:cNvSpPr/>
          <p:nvPr/>
        </p:nvSpPr>
        <p:spPr>
          <a:xfrm>
            <a:off x="5353200" y="4183200"/>
            <a:ext cx="495360" cy="495360"/>
          </a:xfrm>
          <a:prstGeom prst="ellipse">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ts val="2001"/>
              </a:lnSpc>
            </a:pPr>
            <a:r>
              <a:rPr b="0" lang="en-GB" sz="1400" spc="-1" strike="noStrike">
                <a:solidFill>
                  <a:srgbClr val="ffffff"/>
                </a:solidFill>
                <a:latin typeface="Segoe UI"/>
                <a:ea typeface="Ebrima"/>
              </a:rPr>
              <a:t>10%</a:t>
            </a:r>
            <a:endParaRPr b="0" lang="en-GB" sz="1400" spc="-1" strike="noStrike">
              <a:latin typeface="Arial"/>
            </a:endParaRPr>
          </a:p>
        </p:txBody>
      </p:sp>
      <p:sp>
        <p:nvSpPr>
          <p:cNvPr id="465" name="Line 92"/>
          <p:cNvSpPr/>
          <p:nvPr/>
        </p:nvSpPr>
        <p:spPr>
          <a:xfrm>
            <a:off x="1887120" y="5559480"/>
            <a:ext cx="2517120" cy="0"/>
          </a:xfrm>
          <a:prstGeom prst="line">
            <a:avLst/>
          </a:prstGeom>
          <a:ln w="38160">
            <a:solidFill>
              <a:srgbClr val="ffbe00"/>
            </a:solidFill>
            <a:headEnd len="med" type="oval" w="med"/>
          </a:ln>
        </p:spPr>
        <p:style>
          <a:lnRef idx="1">
            <a:schemeClr val="accent1"/>
          </a:lnRef>
          <a:fillRef idx="0">
            <a:schemeClr val="accent1"/>
          </a:fillRef>
          <a:effectRef idx="0">
            <a:schemeClr val="accent1"/>
          </a:effectRef>
          <a:fontRef idx="minor"/>
        </p:style>
      </p:sp>
      <p:sp>
        <p:nvSpPr>
          <p:cNvPr id="466" name="CustomShape 93"/>
          <p:cNvSpPr/>
          <p:nvPr/>
        </p:nvSpPr>
        <p:spPr>
          <a:xfrm>
            <a:off x="4404600" y="5311800"/>
            <a:ext cx="495360" cy="495360"/>
          </a:xfrm>
          <a:prstGeom prst="ellipse">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ts val="2001"/>
              </a:lnSpc>
            </a:pPr>
            <a:r>
              <a:rPr b="0" lang="en-GB" sz="1400" spc="-1" strike="noStrike">
                <a:solidFill>
                  <a:srgbClr val="404040"/>
                </a:solidFill>
                <a:latin typeface="Segoe UI"/>
                <a:ea typeface="Ebrima"/>
              </a:rPr>
              <a:t>35%</a:t>
            </a:r>
            <a:endParaRPr b="0" lang="en-GB" sz="1400" spc="-1" strike="noStrike">
              <a:latin typeface="Arial"/>
            </a:endParaRPr>
          </a:p>
        </p:txBody>
      </p:sp>
      <p:sp>
        <p:nvSpPr>
          <p:cNvPr id="467" name="Line 94"/>
          <p:cNvSpPr/>
          <p:nvPr/>
        </p:nvSpPr>
        <p:spPr>
          <a:xfrm>
            <a:off x="5580720" y="5559480"/>
            <a:ext cx="1847520" cy="360"/>
          </a:xfrm>
          <a:prstGeom prst="line">
            <a:avLst/>
          </a:prstGeom>
          <a:ln w="38160">
            <a:solidFill>
              <a:srgbClr val="1c819e"/>
            </a:solidFill>
            <a:headEnd len="med" type="oval" w="med"/>
          </a:ln>
        </p:spPr>
        <p:style>
          <a:lnRef idx="1">
            <a:schemeClr val="accent1"/>
          </a:lnRef>
          <a:fillRef idx="0">
            <a:schemeClr val="accent1"/>
          </a:fillRef>
          <a:effectRef idx="0">
            <a:schemeClr val="accent1"/>
          </a:effectRef>
          <a:fontRef idx="minor"/>
        </p:style>
      </p:sp>
      <p:sp>
        <p:nvSpPr>
          <p:cNvPr id="468" name="CustomShape 95"/>
          <p:cNvSpPr/>
          <p:nvPr/>
        </p:nvSpPr>
        <p:spPr>
          <a:xfrm>
            <a:off x="7167240" y="5311800"/>
            <a:ext cx="495360" cy="495360"/>
          </a:xfrm>
          <a:prstGeom prst="ellipse">
            <a:avLst/>
          </a:prstGeom>
          <a:solidFill>
            <a:srgbClr val="1c819e"/>
          </a:solidFill>
          <a:ln>
            <a:solidFill>
              <a:srgbClr val="176c83"/>
            </a:solidFill>
          </a:ln>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ts val="2001"/>
              </a:lnSpc>
            </a:pPr>
            <a:r>
              <a:rPr b="0" lang="en-GB" sz="1400" spc="-1" strike="noStrike">
                <a:solidFill>
                  <a:srgbClr val="ffffff"/>
                </a:solidFill>
                <a:latin typeface="Segoe UI"/>
                <a:ea typeface="Ebrima"/>
              </a:rPr>
              <a:t>65%</a:t>
            </a:r>
            <a:endParaRPr b="0" lang="en-GB" sz="1400" spc="-1" strike="noStrike">
              <a:latin typeface="Arial"/>
            </a:endParaRPr>
          </a:p>
        </p:txBody>
      </p:sp>
      <p:sp>
        <p:nvSpPr>
          <p:cNvPr id="469" name="Line 96"/>
          <p:cNvSpPr/>
          <p:nvPr/>
        </p:nvSpPr>
        <p:spPr>
          <a:xfrm>
            <a:off x="8325720" y="5559480"/>
            <a:ext cx="2517120" cy="0"/>
          </a:xfrm>
          <a:prstGeom prst="line">
            <a:avLst/>
          </a:prstGeom>
          <a:ln w="38160">
            <a:solidFill>
              <a:srgbClr val="ffbe00"/>
            </a:solidFill>
            <a:headEnd len="med" type="oval" w="med"/>
          </a:ln>
        </p:spPr>
        <p:style>
          <a:lnRef idx="1">
            <a:schemeClr val="accent1"/>
          </a:lnRef>
          <a:fillRef idx="0">
            <a:schemeClr val="accent1"/>
          </a:fillRef>
          <a:effectRef idx="0">
            <a:schemeClr val="accent1"/>
          </a:effectRef>
          <a:fontRef idx="minor"/>
        </p:style>
      </p:sp>
      <p:sp>
        <p:nvSpPr>
          <p:cNvPr id="470" name="CustomShape 97"/>
          <p:cNvSpPr/>
          <p:nvPr/>
        </p:nvSpPr>
        <p:spPr>
          <a:xfrm>
            <a:off x="10843200" y="5311800"/>
            <a:ext cx="495360" cy="495360"/>
          </a:xfrm>
          <a:prstGeom prst="ellipse">
            <a:avLst/>
          </a:prstGeom>
          <a:solidFill>
            <a:srgbClr val="ffbe00"/>
          </a:solidFill>
          <a:ln>
            <a:solidFill>
              <a:srgbClr val="c89400"/>
            </a:solidFill>
          </a:ln>
        </p:spPr>
        <p:style>
          <a:lnRef idx="2">
            <a:schemeClr val="accent1">
              <a:shade val="50000"/>
            </a:schemeClr>
          </a:lnRef>
          <a:fillRef idx="1">
            <a:schemeClr val="accent1"/>
          </a:fillRef>
          <a:effectRef idx="0">
            <a:schemeClr val="accent1"/>
          </a:effectRef>
          <a:fontRef idx="minor"/>
        </p:style>
        <p:txBody>
          <a:bodyPr lIns="0" rIns="0" tIns="45000" bIns="45000">
            <a:noAutofit/>
          </a:bodyPr>
          <a:p>
            <a:pPr algn="ctr">
              <a:lnSpc>
                <a:spcPts val="2001"/>
              </a:lnSpc>
            </a:pPr>
            <a:r>
              <a:rPr b="0" lang="en-GB" sz="1400" spc="-1" strike="noStrike">
                <a:solidFill>
                  <a:srgbClr val="404040"/>
                </a:solidFill>
                <a:latin typeface="Segoe UI"/>
                <a:ea typeface="Ebrima"/>
              </a:rPr>
              <a:t>85%</a:t>
            </a:r>
            <a:endParaRPr b="0" lang="en-GB" sz="1400" spc="-1" strike="noStrike">
              <a:latin typeface="Arial"/>
            </a:endParaRPr>
          </a:p>
        </p:txBody>
      </p:sp>
      <p:sp>
        <p:nvSpPr>
          <p:cNvPr id="471" name="TextShape 98"/>
          <p:cNvSpPr txBox="1"/>
          <p:nvPr/>
        </p:nvSpPr>
        <p:spPr>
          <a:xfrm>
            <a:off x="838080" y="6356520"/>
            <a:ext cx="2742840" cy="364680"/>
          </a:xfrm>
          <a:prstGeom prst="rect">
            <a:avLst/>
          </a:prstGeom>
          <a:noFill/>
          <a:ln>
            <a:noFill/>
          </a:ln>
        </p:spPr>
        <p:txBody>
          <a:bodyPr anchor="ctr">
            <a:noAutofit/>
          </a:bodyPr>
          <a:p>
            <a:pPr>
              <a:lnSpc>
                <a:spcPct val="100000"/>
              </a:lnSpc>
            </a:pPr>
            <a:fld id="{A1DB8F44-5AD6-4865-B2C6-211EA5350DC3}" type="datetime1">
              <a:rPr b="0" lang="en-GB" sz="1200" spc="-1" strike="noStrike">
                <a:solidFill>
                  <a:srgbClr val="8b8b8b"/>
                </a:solidFill>
                <a:latin typeface="Segoe UI"/>
              </a:rPr>
              <a:t>24/04/2019</a:t>
            </a:fld>
            <a:endParaRPr b="0" lang="en-GB" sz="1200" spc="-1" strike="noStrike">
              <a:latin typeface="Times New Roman"/>
            </a:endParaRPr>
          </a:p>
        </p:txBody>
      </p:sp>
      <p:sp>
        <p:nvSpPr>
          <p:cNvPr id="472" name="TextShape 99"/>
          <p:cNvSpPr txBox="1"/>
          <p:nvPr/>
        </p:nvSpPr>
        <p:spPr>
          <a:xfrm>
            <a:off x="8610480" y="6356520"/>
            <a:ext cx="2742840" cy="364680"/>
          </a:xfrm>
          <a:prstGeom prst="rect">
            <a:avLst/>
          </a:prstGeom>
          <a:noFill/>
          <a:ln>
            <a:noFill/>
          </a:ln>
        </p:spPr>
        <p:txBody>
          <a:bodyPr anchor="ctr">
            <a:noAutofit/>
          </a:bodyPr>
          <a:p>
            <a:pPr algn="r">
              <a:lnSpc>
                <a:spcPct val="100000"/>
              </a:lnSpc>
            </a:pPr>
            <a:fld id="{3032CADD-2557-4DC5-B142-84B2EFCDBCD7}" type="slidenum">
              <a:rPr b="0" lang="en-GB" sz="1200" spc="-1" strike="noStrike">
                <a:solidFill>
                  <a:srgbClr val="8b8b8b"/>
                </a:solidFill>
                <a:latin typeface="Segoe UI"/>
              </a:rPr>
              <a:t>&lt;number&gt;</a:t>
            </a:fld>
            <a:endParaRPr b="0" lang="en-GB" sz="1200" spc="-1" strike="noStrike">
              <a:latin typeface="Times New Roman"/>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473" name="CustomShape 1"/>
          <p:cNvSpPr/>
          <p:nvPr/>
        </p:nvSpPr>
        <p:spPr>
          <a:xfrm>
            <a:off x="716400" y="299160"/>
            <a:ext cx="10758960" cy="60984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4000" spc="-1" strike="noStrike">
                <a:solidFill>
                  <a:srgbClr val="ffbe00"/>
                </a:solidFill>
                <a:latin typeface="Segoe UI"/>
                <a:ea typeface="Ebrima"/>
              </a:rPr>
              <a:t>ROADMAP </a:t>
            </a:r>
            <a:r>
              <a:rPr b="1" lang="en-GB" sz="4000" spc="-1" strike="noStrike">
                <a:solidFill>
                  <a:srgbClr val="1c819e"/>
                </a:solidFill>
                <a:latin typeface="Segoe UI"/>
                <a:ea typeface="Ebrima"/>
              </a:rPr>
              <a:t>SALES</a:t>
            </a:r>
            <a:endParaRPr b="0" lang="en-GB" sz="4000" spc="-1" strike="noStrike">
              <a:latin typeface="Arial"/>
            </a:endParaRPr>
          </a:p>
        </p:txBody>
      </p:sp>
      <p:sp>
        <p:nvSpPr>
          <p:cNvPr id="474" name="CustomShape 2"/>
          <p:cNvSpPr/>
          <p:nvPr/>
        </p:nvSpPr>
        <p:spPr>
          <a:xfrm>
            <a:off x="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475" name="CustomShape 3"/>
          <p:cNvSpPr/>
          <p:nvPr/>
        </p:nvSpPr>
        <p:spPr>
          <a:xfrm>
            <a:off x="2801880" y="6749280"/>
            <a:ext cx="6587640" cy="108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476" name="CustomShape 4"/>
          <p:cNvSpPr/>
          <p:nvPr/>
        </p:nvSpPr>
        <p:spPr>
          <a:xfrm>
            <a:off x="953208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grpSp>
        <p:nvGrpSpPr>
          <p:cNvPr id="477" name="Group 5"/>
          <p:cNvGrpSpPr/>
          <p:nvPr/>
        </p:nvGrpSpPr>
        <p:grpSpPr>
          <a:xfrm>
            <a:off x="1060560" y="1415880"/>
            <a:ext cx="10070280" cy="4435560"/>
            <a:chOff x="1060560" y="1415880"/>
            <a:chExt cx="10070280" cy="4435560"/>
          </a:xfrm>
        </p:grpSpPr>
        <p:grpSp>
          <p:nvGrpSpPr>
            <p:cNvPr id="478" name="Group 6"/>
            <p:cNvGrpSpPr/>
            <p:nvPr/>
          </p:nvGrpSpPr>
          <p:grpSpPr>
            <a:xfrm>
              <a:off x="1060560" y="2084400"/>
              <a:ext cx="10070280" cy="2931120"/>
              <a:chOff x="1060560" y="2084400"/>
              <a:chExt cx="10070280" cy="2931120"/>
            </a:xfrm>
          </p:grpSpPr>
          <p:sp>
            <p:nvSpPr>
              <p:cNvPr id="479" name="Line 7"/>
              <p:cNvSpPr/>
              <p:nvPr/>
            </p:nvSpPr>
            <p:spPr>
              <a:xfrm>
                <a:off x="1060560" y="2084400"/>
                <a:ext cx="9342360" cy="360"/>
              </a:xfrm>
              <a:prstGeom prst="line">
                <a:avLst/>
              </a:prstGeom>
              <a:ln w="254160">
                <a:solidFill>
                  <a:srgbClr val="404040"/>
                </a:solidFill>
              </a:ln>
            </p:spPr>
            <p:style>
              <a:lnRef idx="1">
                <a:schemeClr val="accent1"/>
              </a:lnRef>
              <a:fillRef idx="0">
                <a:schemeClr val="accent1"/>
              </a:fillRef>
              <a:effectRef idx="0">
                <a:schemeClr val="accent1"/>
              </a:effectRef>
              <a:fontRef idx="minor"/>
            </p:style>
          </p:sp>
          <p:sp>
            <p:nvSpPr>
              <p:cNvPr id="480" name="CustomShape 8"/>
              <p:cNvSpPr/>
              <p:nvPr/>
            </p:nvSpPr>
            <p:spPr>
              <a:xfrm>
                <a:off x="9665280" y="2084760"/>
                <a:ext cx="1465560" cy="1465560"/>
              </a:xfrm>
              <a:prstGeom prst="arc">
                <a:avLst>
                  <a:gd name="adj1" fmla="val 16200000"/>
                  <a:gd name="adj2" fmla="val 5534253"/>
                </a:avLst>
              </a:prstGeom>
              <a:noFill/>
              <a:ln w="254160">
                <a:solidFill>
                  <a:srgbClr val="404040"/>
                </a:solidFill>
              </a:ln>
            </p:spPr>
            <p:style>
              <a:lnRef idx="1">
                <a:schemeClr val="accent1"/>
              </a:lnRef>
              <a:fillRef idx="0">
                <a:schemeClr val="accent1"/>
              </a:fillRef>
              <a:effectRef idx="0">
                <a:schemeClr val="accent1"/>
              </a:effectRef>
              <a:fontRef idx="minor"/>
            </p:style>
          </p:sp>
          <p:sp>
            <p:nvSpPr>
              <p:cNvPr id="481" name="Line 9"/>
              <p:cNvSpPr/>
              <p:nvPr/>
            </p:nvSpPr>
            <p:spPr>
              <a:xfrm>
                <a:off x="1798200" y="3549240"/>
                <a:ext cx="8604720" cy="1080"/>
              </a:xfrm>
              <a:prstGeom prst="line">
                <a:avLst/>
              </a:prstGeom>
              <a:ln w="254160">
                <a:solidFill>
                  <a:srgbClr val="404040"/>
                </a:solidFill>
              </a:ln>
            </p:spPr>
            <p:style>
              <a:lnRef idx="1">
                <a:schemeClr val="accent1"/>
              </a:lnRef>
              <a:fillRef idx="0">
                <a:schemeClr val="accent1"/>
              </a:fillRef>
              <a:effectRef idx="0">
                <a:schemeClr val="accent1"/>
              </a:effectRef>
              <a:fontRef idx="minor"/>
            </p:style>
          </p:sp>
          <p:sp>
            <p:nvSpPr>
              <p:cNvPr id="482" name="CustomShape 10"/>
              <p:cNvSpPr/>
              <p:nvPr/>
            </p:nvSpPr>
            <p:spPr>
              <a:xfrm rot="10800000">
                <a:off x="1061280" y="3549600"/>
                <a:ext cx="1465560" cy="1465560"/>
              </a:xfrm>
              <a:prstGeom prst="arc">
                <a:avLst>
                  <a:gd name="adj1" fmla="val 16200000"/>
                  <a:gd name="adj2" fmla="val 5422259"/>
                </a:avLst>
              </a:prstGeom>
              <a:noFill/>
              <a:ln w="254160">
                <a:solidFill>
                  <a:srgbClr val="404040"/>
                </a:solidFill>
              </a:ln>
            </p:spPr>
            <p:style>
              <a:lnRef idx="1">
                <a:schemeClr val="accent1"/>
              </a:lnRef>
              <a:fillRef idx="0">
                <a:schemeClr val="accent1"/>
              </a:fillRef>
              <a:effectRef idx="0">
                <a:schemeClr val="accent1"/>
              </a:effectRef>
              <a:fontRef idx="minor"/>
            </p:style>
          </p:sp>
          <p:sp>
            <p:nvSpPr>
              <p:cNvPr id="483" name="Line 11"/>
              <p:cNvSpPr/>
              <p:nvPr/>
            </p:nvSpPr>
            <p:spPr>
              <a:xfrm>
                <a:off x="1793520" y="5015160"/>
                <a:ext cx="9337320" cy="360"/>
              </a:xfrm>
              <a:prstGeom prst="line">
                <a:avLst/>
              </a:prstGeom>
              <a:ln w="254160">
                <a:solidFill>
                  <a:srgbClr val="404040"/>
                </a:solidFill>
              </a:ln>
            </p:spPr>
            <p:style>
              <a:lnRef idx="1">
                <a:schemeClr val="accent1"/>
              </a:lnRef>
              <a:fillRef idx="0">
                <a:schemeClr val="accent1"/>
              </a:fillRef>
              <a:effectRef idx="0">
                <a:schemeClr val="accent1"/>
              </a:effectRef>
              <a:fontRef idx="minor"/>
            </p:style>
          </p:sp>
        </p:grpSp>
        <p:grpSp>
          <p:nvGrpSpPr>
            <p:cNvPr id="484" name="Group 12"/>
            <p:cNvGrpSpPr/>
            <p:nvPr/>
          </p:nvGrpSpPr>
          <p:grpSpPr>
            <a:xfrm>
              <a:off x="1060560" y="2084400"/>
              <a:ext cx="10070280" cy="2931120"/>
              <a:chOff x="1060560" y="2084400"/>
              <a:chExt cx="10070280" cy="2931120"/>
            </a:xfrm>
          </p:grpSpPr>
          <p:sp>
            <p:nvSpPr>
              <p:cNvPr id="485" name="Line 13"/>
              <p:cNvSpPr/>
              <p:nvPr/>
            </p:nvSpPr>
            <p:spPr>
              <a:xfrm>
                <a:off x="1060560" y="2084400"/>
                <a:ext cx="9342360" cy="360"/>
              </a:xfrm>
              <a:prstGeom prst="line">
                <a:avLst/>
              </a:prstGeom>
              <a:ln w="25560">
                <a:solidFill>
                  <a:srgbClr val="f2f2f2"/>
                </a:solidFill>
                <a:custDash>
                  <a:ds d="400000" sp="300000"/>
                </a:custDash>
              </a:ln>
            </p:spPr>
            <p:style>
              <a:lnRef idx="1">
                <a:schemeClr val="accent1"/>
              </a:lnRef>
              <a:fillRef idx="0">
                <a:schemeClr val="accent1"/>
              </a:fillRef>
              <a:effectRef idx="0">
                <a:schemeClr val="accent1"/>
              </a:effectRef>
              <a:fontRef idx="minor"/>
            </p:style>
          </p:sp>
          <p:sp>
            <p:nvSpPr>
              <p:cNvPr id="486" name="CustomShape 14"/>
              <p:cNvSpPr/>
              <p:nvPr/>
            </p:nvSpPr>
            <p:spPr>
              <a:xfrm>
                <a:off x="9665280" y="2084760"/>
                <a:ext cx="1465560" cy="1465560"/>
              </a:xfrm>
              <a:prstGeom prst="arc">
                <a:avLst>
                  <a:gd name="adj1" fmla="val 16200000"/>
                  <a:gd name="adj2" fmla="val 5534253"/>
                </a:avLst>
              </a:prstGeom>
              <a:noFill/>
              <a:ln w="25560">
                <a:solidFill>
                  <a:srgbClr val="f2f2f2"/>
                </a:solidFill>
                <a:custDash>
                  <a:ds d="400000" sp="300000"/>
                </a:custDash>
              </a:ln>
            </p:spPr>
            <p:style>
              <a:lnRef idx="1">
                <a:schemeClr val="accent1"/>
              </a:lnRef>
              <a:fillRef idx="0">
                <a:schemeClr val="accent1"/>
              </a:fillRef>
              <a:effectRef idx="0">
                <a:schemeClr val="accent1"/>
              </a:effectRef>
              <a:fontRef idx="minor"/>
            </p:style>
          </p:sp>
          <p:sp>
            <p:nvSpPr>
              <p:cNvPr id="487" name="Line 15"/>
              <p:cNvSpPr/>
              <p:nvPr/>
            </p:nvSpPr>
            <p:spPr>
              <a:xfrm>
                <a:off x="1798200" y="3549240"/>
                <a:ext cx="8604720" cy="1080"/>
              </a:xfrm>
              <a:prstGeom prst="line">
                <a:avLst/>
              </a:prstGeom>
              <a:ln w="25560">
                <a:solidFill>
                  <a:srgbClr val="f2f2f2"/>
                </a:solidFill>
                <a:custDash>
                  <a:ds d="400000" sp="300000"/>
                </a:custDash>
              </a:ln>
            </p:spPr>
            <p:style>
              <a:lnRef idx="1">
                <a:schemeClr val="accent1"/>
              </a:lnRef>
              <a:fillRef idx="0">
                <a:schemeClr val="accent1"/>
              </a:fillRef>
              <a:effectRef idx="0">
                <a:schemeClr val="accent1"/>
              </a:effectRef>
              <a:fontRef idx="minor"/>
            </p:style>
          </p:sp>
          <p:sp>
            <p:nvSpPr>
              <p:cNvPr id="488" name="CustomShape 16"/>
              <p:cNvSpPr/>
              <p:nvPr/>
            </p:nvSpPr>
            <p:spPr>
              <a:xfrm rot="10800000">
                <a:off x="1061280" y="3549600"/>
                <a:ext cx="1465560" cy="1465560"/>
              </a:xfrm>
              <a:prstGeom prst="arc">
                <a:avLst>
                  <a:gd name="adj1" fmla="val 16200000"/>
                  <a:gd name="adj2" fmla="val 5422259"/>
                </a:avLst>
              </a:prstGeom>
              <a:noFill/>
              <a:ln w="25560">
                <a:solidFill>
                  <a:srgbClr val="f2f2f2"/>
                </a:solidFill>
                <a:custDash>
                  <a:ds d="400000" sp="300000"/>
                </a:custDash>
              </a:ln>
            </p:spPr>
            <p:style>
              <a:lnRef idx="1">
                <a:schemeClr val="accent1"/>
              </a:lnRef>
              <a:fillRef idx="0">
                <a:schemeClr val="accent1"/>
              </a:fillRef>
              <a:effectRef idx="0">
                <a:schemeClr val="accent1"/>
              </a:effectRef>
              <a:fontRef idx="minor"/>
            </p:style>
          </p:sp>
          <p:sp>
            <p:nvSpPr>
              <p:cNvPr id="489" name="Line 17"/>
              <p:cNvSpPr/>
              <p:nvPr/>
            </p:nvSpPr>
            <p:spPr>
              <a:xfrm>
                <a:off x="1793520" y="5015160"/>
                <a:ext cx="9337320" cy="360"/>
              </a:xfrm>
              <a:prstGeom prst="line">
                <a:avLst/>
              </a:prstGeom>
              <a:ln w="25560">
                <a:solidFill>
                  <a:srgbClr val="f2f2f2"/>
                </a:solidFill>
                <a:custDash>
                  <a:ds d="400000" sp="300000"/>
                </a:custDash>
              </a:ln>
            </p:spPr>
            <p:style>
              <a:lnRef idx="1">
                <a:schemeClr val="accent1"/>
              </a:lnRef>
              <a:fillRef idx="0">
                <a:schemeClr val="accent1"/>
              </a:fillRef>
              <a:effectRef idx="0">
                <a:schemeClr val="accent1"/>
              </a:effectRef>
              <a:fontRef idx="minor"/>
            </p:style>
          </p:sp>
        </p:grpSp>
        <p:grpSp>
          <p:nvGrpSpPr>
            <p:cNvPr id="490" name="Group 18"/>
            <p:cNvGrpSpPr/>
            <p:nvPr/>
          </p:nvGrpSpPr>
          <p:grpSpPr>
            <a:xfrm>
              <a:off x="2484720" y="1807920"/>
              <a:ext cx="553320" cy="553320"/>
              <a:chOff x="2484720" y="1807920"/>
              <a:chExt cx="553320" cy="553320"/>
            </a:xfrm>
          </p:grpSpPr>
          <p:sp>
            <p:nvSpPr>
              <p:cNvPr id="491" name="CustomShape 19"/>
              <p:cNvSpPr/>
              <p:nvPr/>
            </p:nvSpPr>
            <p:spPr>
              <a:xfrm>
                <a:off x="2484720" y="1807920"/>
                <a:ext cx="553320" cy="553320"/>
              </a:xfrm>
              <a:prstGeom prst="ellipse">
                <a:avLst/>
              </a:prstGeom>
              <a:solidFill>
                <a:srgbClr val="f2f2f2"/>
              </a:solidFill>
              <a:ln w="127080">
                <a:solidFill>
                  <a:srgbClr val="ffbe00"/>
                </a:solidFill>
              </a:ln>
            </p:spPr>
            <p:style>
              <a:lnRef idx="2">
                <a:schemeClr val="accent1">
                  <a:shade val="50000"/>
                </a:schemeClr>
              </a:lnRef>
              <a:fillRef idx="1">
                <a:schemeClr val="accent1"/>
              </a:fillRef>
              <a:effectRef idx="0">
                <a:schemeClr val="accent1"/>
              </a:effectRef>
              <a:fontRef idx="minor"/>
            </p:style>
          </p:sp>
          <p:sp>
            <p:nvSpPr>
              <p:cNvPr id="492" name="CustomShape 20"/>
              <p:cNvSpPr/>
              <p:nvPr/>
            </p:nvSpPr>
            <p:spPr>
              <a:xfrm>
                <a:off x="2566800" y="2007720"/>
                <a:ext cx="389160" cy="254880"/>
              </a:xfrm>
              <a:prstGeom prst="rect">
                <a:avLst/>
              </a:prstGeom>
              <a:noFill/>
              <a:ln>
                <a:noFill/>
              </a:ln>
            </p:spPr>
            <p:style>
              <a:lnRef idx="0"/>
              <a:fillRef idx="0"/>
              <a:effectRef idx="0"/>
              <a:fontRef idx="minor"/>
            </p:style>
            <p:txBody>
              <a:bodyPr lIns="0" rIns="0" tIns="0" bIns="0" anchor="ctr">
                <a:spAutoFit/>
              </a:bodyPr>
              <a:p>
                <a:pPr algn="ctr">
                  <a:lnSpc>
                    <a:spcPts val="2001"/>
                  </a:lnSpc>
                </a:pPr>
                <a:r>
                  <a:rPr b="1" lang="en-GB" sz="2400" spc="49" strike="noStrike">
                    <a:solidFill>
                      <a:srgbClr val="404040"/>
                    </a:solidFill>
                    <a:latin typeface="Segoe UI"/>
                    <a:ea typeface="Ebrima"/>
                  </a:rPr>
                  <a:t>1</a:t>
                </a:r>
                <a:endParaRPr b="0" lang="en-GB" sz="2400" spc="-1" strike="noStrike">
                  <a:latin typeface="Arial"/>
                </a:endParaRPr>
              </a:p>
            </p:txBody>
          </p:sp>
        </p:grpSp>
        <p:grpSp>
          <p:nvGrpSpPr>
            <p:cNvPr id="493" name="Group 21"/>
            <p:cNvGrpSpPr/>
            <p:nvPr/>
          </p:nvGrpSpPr>
          <p:grpSpPr>
            <a:xfrm>
              <a:off x="6743160" y="1807920"/>
              <a:ext cx="553320" cy="553320"/>
              <a:chOff x="6743160" y="1807920"/>
              <a:chExt cx="553320" cy="553320"/>
            </a:xfrm>
          </p:grpSpPr>
          <p:sp>
            <p:nvSpPr>
              <p:cNvPr id="494" name="CustomShape 22"/>
              <p:cNvSpPr/>
              <p:nvPr/>
            </p:nvSpPr>
            <p:spPr>
              <a:xfrm>
                <a:off x="6743160" y="1807920"/>
                <a:ext cx="553320" cy="553320"/>
              </a:xfrm>
              <a:prstGeom prst="ellipse">
                <a:avLst/>
              </a:prstGeom>
              <a:solidFill>
                <a:srgbClr val="f2f2f2"/>
              </a:solidFill>
              <a:ln w="127080">
                <a:solidFill>
                  <a:srgbClr val="1c819e"/>
                </a:solidFill>
              </a:ln>
            </p:spPr>
            <p:style>
              <a:lnRef idx="2">
                <a:schemeClr val="accent1">
                  <a:shade val="50000"/>
                </a:schemeClr>
              </a:lnRef>
              <a:fillRef idx="1">
                <a:schemeClr val="accent1"/>
              </a:fillRef>
              <a:effectRef idx="0">
                <a:schemeClr val="accent1"/>
              </a:effectRef>
              <a:fontRef idx="minor"/>
            </p:style>
          </p:sp>
          <p:sp>
            <p:nvSpPr>
              <p:cNvPr id="495" name="CustomShape 23"/>
              <p:cNvSpPr/>
              <p:nvPr/>
            </p:nvSpPr>
            <p:spPr>
              <a:xfrm>
                <a:off x="6825240" y="2007720"/>
                <a:ext cx="389160" cy="254880"/>
              </a:xfrm>
              <a:prstGeom prst="rect">
                <a:avLst/>
              </a:prstGeom>
              <a:noFill/>
              <a:ln>
                <a:noFill/>
              </a:ln>
            </p:spPr>
            <p:style>
              <a:lnRef idx="0"/>
              <a:fillRef idx="0"/>
              <a:effectRef idx="0"/>
              <a:fontRef idx="minor"/>
            </p:style>
            <p:txBody>
              <a:bodyPr lIns="0" rIns="0" tIns="0" bIns="0" anchor="ctr">
                <a:spAutoFit/>
              </a:bodyPr>
              <a:p>
                <a:pPr algn="ctr">
                  <a:lnSpc>
                    <a:spcPts val="2001"/>
                  </a:lnSpc>
                </a:pPr>
                <a:r>
                  <a:rPr b="1" lang="en-GB" sz="2400" spc="49" strike="noStrike">
                    <a:solidFill>
                      <a:srgbClr val="404040"/>
                    </a:solidFill>
                    <a:latin typeface="Segoe UI"/>
                    <a:ea typeface="Ebrima"/>
                  </a:rPr>
                  <a:t>2</a:t>
                </a:r>
                <a:endParaRPr b="0" lang="en-GB" sz="2400" spc="-1" strike="noStrike">
                  <a:latin typeface="Arial"/>
                </a:endParaRPr>
              </a:p>
            </p:txBody>
          </p:sp>
        </p:grpSp>
        <p:grpSp>
          <p:nvGrpSpPr>
            <p:cNvPr id="496" name="Group 24"/>
            <p:cNvGrpSpPr/>
            <p:nvPr/>
          </p:nvGrpSpPr>
          <p:grpSpPr>
            <a:xfrm>
              <a:off x="4611960" y="3272400"/>
              <a:ext cx="553320" cy="553320"/>
              <a:chOff x="4611960" y="3272400"/>
              <a:chExt cx="553320" cy="553320"/>
            </a:xfrm>
          </p:grpSpPr>
          <p:sp>
            <p:nvSpPr>
              <p:cNvPr id="497" name="CustomShape 25"/>
              <p:cNvSpPr/>
              <p:nvPr/>
            </p:nvSpPr>
            <p:spPr>
              <a:xfrm>
                <a:off x="4611960" y="3272400"/>
                <a:ext cx="553320" cy="553320"/>
              </a:xfrm>
              <a:prstGeom prst="ellipse">
                <a:avLst/>
              </a:prstGeom>
              <a:solidFill>
                <a:srgbClr val="f2f2f2"/>
              </a:solidFill>
              <a:ln w="127080">
                <a:solidFill>
                  <a:srgbClr val="1c819e"/>
                </a:solidFill>
              </a:ln>
            </p:spPr>
            <p:style>
              <a:lnRef idx="2">
                <a:schemeClr val="accent1">
                  <a:shade val="50000"/>
                </a:schemeClr>
              </a:lnRef>
              <a:fillRef idx="1">
                <a:schemeClr val="accent1"/>
              </a:fillRef>
              <a:effectRef idx="0">
                <a:schemeClr val="accent1"/>
              </a:effectRef>
              <a:fontRef idx="minor"/>
            </p:style>
          </p:sp>
          <p:sp>
            <p:nvSpPr>
              <p:cNvPr id="498" name="CustomShape 26"/>
              <p:cNvSpPr/>
              <p:nvPr/>
            </p:nvSpPr>
            <p:spPr>
              <a:xfrm>
                <a:off x="4694040" y="3472560"/>
                <a:ext cx="389160" cy="254880"/>
              </a:xfrm>
              <a:prstGeom prst="rect">
                <a:avLst/>
              </a:prstGeom>
              <a:noFill/>
              <a:ln>
                <a:noFill/>
              </a:ln>
            </p:spPr>
            <p:style>
              <a:lnRef idx="0"/>
              <a:fillRef idx="0"/>
              <a:effectRef idx="0"/>
              <a:fontRef idx="minor"/>
            </p:style>
            <p:txBody>
              <a:bodyPr lIns="0" rIns="0" tIns="0" bIns="0" anchor="ctr">
                <a:spAutoFit/>
              </a:bodyPr>
              <a:p>
                <a:pPr algn="ctr">
                  <a:lnSpc>
                    <a:spcPts val="2001"/>
                  </a:lnSpc>
                </a:pPr>
                <a:r>
                  <a:rPr b="1" lang="en-GB" sz="2400" spc="49" strike="noStrike">
                    <a:solidFill>
                      <a:srgbClr val="404040"/>
                    </a:solidFill>
                    <a:latin typeface="Segoe UI"/>
                    <a:ea typeface="Ebrima"/>
                  </a:rPr>
                  <a:t>4</a:t>
                </a:r>
                <a:endParaRPr b="0" lang="en-GB" sz="2400" spc="-1" strike="noStrike">
                  <a:latin typeface="Arial"/>
                </a:endParaRPr>
              </a:p>
            </p:txBody>
          </p:sp>
        </p:grpSp>
        <p:grpSp>
          <p:nvGrpSpPr>
            <p:cNvPr id="499" name="Group 27"/>
            <p:cNvGrpSpPr/>
            <p:nvPr/>
          </p:nvGrpSpPr>
          <p:grpSpPr>
            <a:xfrm>
              <a:off x="8864640" y="3272400"/>
              <a:ext cx="553320" cy="553320"/>
              <a:chOff x="8864640" y="3272400"/>
              <a:chExt cx="553320" cy="553320"/>
            </a:xfrm>
          </p:grpSpPr>
          <p:sp>
            <p:nvSpPr>
              <p:cNvPr id="500" name="CustomShape 28"/>
              <p:cNvSpPr/>
              <p:nvPr/>
            </p:nvSpPr>
            <p:spPr>
              <a:xfrm>
                <a:off x="8864640" y="3272400"/>
                <a:ext cx="553320" cy="553320"/>
              </a:xfrm>
              <a:prstGeom prst="ellipse">
                <a:avLst/>
              </a:prstGeom>
              <a:solidFill>
                <a:srgbClr val="f2f2f2"/>
              </a:solidFill>
              <a:ln w="127080">
                <a:solidFill>
                  <a:srgbClr val="ffbe00"/>
                </a:solidFill>
              </a:ln>
            </p:spPr>
            <p:style>
              <a:lnRef idx="2">
                <a:schemeClr val="accent1">
                  <a:shade val="50000"/>
                </a:schemeClr>
              </a:lnRef>
              <a:fillRef idx="1">
                <a:schemeClr val="accent1"/>
              </a:fillRef>
              <a:effectRef idx="0">
                <a:schemeClr val="accent1"/>
              </a:effectRef>
              <a:fontRef idx="minor"/>
            </p:style>
          </p:sp>
          <p:sp>
            <p:nvSpPr>
              <p:cNvPr id="501" name="CustomShape 29"/>
              <p:cNvSpPr/>
              <p:nvPr/>
            </p:nvSpPr>
            <p:spPr>
              <a:xfrm>
                <a:off x="8947080" y="3472560"/>
                <a:ext cx="389160" cy="254880"/>
              </a:xfrm>
              <a:prstGeom prst="rect">
                <a:avLst/>
              </a:prstGeom>
              <a:noFill/>
              <a:ln>
                <a:noFill/>
              </a:ln>
            </p:spPr>
            <p:style>
              <a:lnRef idx="0"/>
              <a:fillRef idx="0"/>
              <a:effectRef idx="0"/>
              <a:fontRef idx="minor"/>
            </p:style>
            <p:txBody>
              <a:bodyPr lIns="0" rIns="0" tIns="0" bIns="0" anchor="ctr">
                <a:spAutoFit/>
              </a:bodyPr>
              <a:p>
                <a:pPr algn="ctr">
                  <a:lnSpc>
                    <a:spcPts val="2001"/>
                  </a:lnSpc>
                </a:pPr>
                <a:r>
                  <a:rPr b="1" lang="en-GB" sz="2400" spc="49" strike="noStrike">
                    <a:solidFill>
                      <a:srgbClr val="404040"/>
                    </a:solidFill>
                    <a:latin typeface="Segoe UI"/>
                    <a:ea typeface="Ebrima"/>
                  </a:rPr>
                  <a:t>3</a:t>
                </a:r>
                <a:endParaRPr b="0" lang="en-GB" sz="2400" spc="-1" strike="noStrike">
                  <a:latin typeface="Arial"/>
                </a:endParaRPr>
              </a:p>
            </p:txBody>
          </p:sp>
        </p:grpSp>
        <p:grpSp>
          <p:nvGrpSpPr>
            <p:cNvPr id="502" name="Group 30"/>
            <p:cNvGrpSpPr/>
            <p:nvPr/>
          </p:nvGrpSpPr>
          <p:grpSpPr>
            <a:xfrm>
              <a:off x="2484720" y="4740120"/>
              <a:ext cx="553320" cy="553320"/>
              <a:chOff x="2484720" y="4740120"/>
              <a:chExt cx="553320" cy="553320"/>
            </a:xfrm>
          </p:grpSpPr>
          <p:sp>
            <p:nvSpPr>
              <p:cNvPr id="503" name="CustomShape 31"/>
              <p:cNvSpPr/>
              <p:nvPr/>
            </p:nvSpPr>
            <p:spPr>
              <a:xfrm>
                <a:off x="2484720" y="4740120"/>
                <a:ext cx="553320" cy="553320"/>
              </a:xfrm>
              <a:prstGeom prst="ellipse">
                <a:avLst/>
              </a:prstGeom>
              <a:solidFill>
                <a:srgbClr val="f2f2f2"/>
              </a:solidFill>
              <a:ln w="127080">
                <a:solidFill>
                  <a:srgbClr val="ffbe00"/>
                </a:solidFill>
              </a:ln>
            </p:spPr>
            <p:style>
              <a:lnRef idx="2">
                <a:schemeClr val="accent1">
                  <a:shade val="50000"/>
                </a:schemeClr>
              </a:lnRef>
              <a:fillRef idx="1">
                <a:schemeClr val="accent1"/>
              </a:fillRef>
              <a:effectRef idx="0">
                <a:schemeClr val="accent1"/>
              </a:effectRef>
              <a:fontRef idx="minor"/>
            </p:style>
          </p:sp>
          <p:sp>
            <p:nvSpPr>
              <p:cNvPr id="504" name="CustomShape 32"/>
              <p:cNvSpPr/>
              <p:nvPr/>
            </p:nvSpPr>
            <p:spPr>
              <a:xfrm>
                <a:off x="2566800" y="4939920"/>
                <a:ext cx="389160" cy="254880"/>
              </a:xfrm>
              <a:prstGeom prst="rect">
                <a:avLst/>
              </a:prstGeom>
              <a:noFill/>
              <a:ln>
                <a:noFill/>
              </a:ln>
            </p:spPr>
            <p:style>
              <a:lnRef idx="0"/>
              <a:fillRef idx="0"/>
              <a:effectRef idx="0"/>
              <a:fontRef idx="minor"/>
            </p:style>
            <p:txBody>
              <a:bodyPr lIns="0" rIns="0" tIns="0" bIns="0" anchor="ctr">
                <a:spAutoFit/>
              </a:bodyPr>
              <a:p>
                <a:pPr algn="ctr">
                  <a:lnSpc>
                    <a:spcPts val="2001"/>
                  </a:lnSpc>
                </a:pPr>
                <a:r>
                  <a:rPr b="1" lang="en-GB" sz="2400" spc="49" strike="noStrike">
                    <a:solidFill>
                      <a:srgbClr val="404040"/>
                    </a:solidFill>
                    <a:latin typeface="Segoe UI"/>
                    <a:ea typeface="Ebrima"/>
                  </a:rPr>
                  <a:t>5</a:t>
                </a:r>
                <a:endParaRPr b="0" lang="en-GB" sz="2400" spc="-1" strike="noStrike">
                  <a:latin typeface="Arial"/>
                </a:endParaRPr>
              </a:p>
            </p:txBody>
          </p:sp>
        </p:grpSp>
        <p:grpSp>
          <p:nvGrpSpPr>
            <p:cNvPr id="505" name="Group 33"/>
            <p:cNvGrpSpPr/>
            <p:nvPr/>
          </p:nvGrpSpPr>
          <p:grpSpPr>
            <a:xfrm>
              <a:off x="6748560" y="4740120"/>
              <a:ext cx="553320" cy="553320"/>
              <a:chOff x="6748560" y="4740120"/>
              <a:chExt cx="553320" cy="553320"/>
            </a:xfrm>
          </p:grpSpPr>
          <p:sp>
            <p:nvSpPr>
              <p:cNvPr id="506" name="CustomShape 34"/>
              <p:cNvSpPr/>
              <p:nvPr/>
            </p:nvSpPr>
            <p:spPr>
              <a:xfrm>
                <a:off x="6748560" y="4740120"/>
                <a:ext cx="553320" cy="553320"/>
              </a:xfrm>
              <a:prstGeom prst="ellipse">
                <a:avLst/>
              </a:prstGeom>
              <a:solidFill>
                <a:srgbClr val="f2f2f2"/>
              </a:solidFill>
              <a:ln w="127080">
                <a:solidFill>
                  <a:srgbClr val="1c819e"/>
                </a:solidFill>
              </a:ln>
            </p:spPr>
            <p:style>
              <a:lnRef idx="2">
                <a:schemeClr val="accent1">
                  <a:shade val="50000"/>
                </a:schemeClr>
              </a:lnRef>
              <a:fillRef idx="1">
                <a:schemeClr val="accent1"/>
              </a:fillRef>
              <a:effectRef idx="0">
                <a:schemeClr val="accent1"/>
              </a:effectRef>
              <a:fontRef idx="minor"/>
            </p:style>
          </p:sp>
          <p:sp>
            <p:nvSpPr>
              <p:cNvPr id="507" name="CustomShape 35"/>
              <p:cNvSpPr/>
              <p:nvPr/>
            </p:nvSpPr>
            <p:spPr>
              <a:xfrm>
                <a:off x="6830640" y="4939920"/>
                <a:ext cx="389160" cy="254880"/>
              </a:xfrm>
              <a:prstGeom prst="rect">
                <a:avLst/>
              </a:prstGeom>
              <a:noFill/>
              <a:ln>
                <a:noFill/>
              </a:ln>
            </p:spPr>
            <p:style>
              <a:lnRef idx="0"/>
              <a:fillRef idx="0"/>
              <a:effectRef idx="0"/>
              <a:fontRef idx="minor"/>
            </p:style>
            <p:txBody>
              <a:bodyPr lIns="0" rIns="0" tIns="0" bIns="0" anchor="ctr">
                <a:spAutoFit/>
              </a:bodyPr>
              <a:p>
                <a:pPr algn="ctr">
                  <a:lnSpc>
                    <a:spcPts val="2001"/>
                  </a:lnSpc>
                </a:pPr>
                <a:r>
                  <a:rPr b="1" lang="en-GB" sz="2400" spc="49" strike="noStrike">
                    <a:solidFill>
                      <a:srgbClr val="404040"/>
                    </a:solidFill>
                    <a:latin typeface="Segoe UI"/>
                    <a:ea typeface="Ebrima"/>
                  </a:rPr>
                  <a:t>6</a:t>
                </a:r>
                <a:endParaRPr b="0" lang="en-GB" sz="2400" spc="-1" strike="noStrike">
                  <a:latin typeface="Arial"/>
                </a:endParaRPr>
              </a:p>
            </p:txBody>
          </p:sp>
        </p:grpSp>
        <p:sp>
          <p:nvSpPr>
            <p:cNvPr id="508" name="CustomShape 36"/>
            <p:cNvSpPr/>
            <p:nvPr/>
          </p:nvSpPr>
          <p:spPr>
            <a:xfrm>
              <a:off x="1060920" y="161064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START</a:t>
              </a:r>
              <a:endParaRPr b="0" lang="en-GB" sz="1400" spc="-1" strike="noStrike">
                <a:latin typeface="Arial"/>
              </a:endParaRPr>
            </a:p>
          </p:txBody>
        </p:sp>
        <p:sp>
          <p:nvSpPr>
            <p:cNvPr id="509" name="CustomShape 37"/>
            <p:cNvSpPr/>
            <p:nvPr/>
          </p:nvSpPr>
          <p:spPr>
            <a:xfrm>
              <a:off x="10227960" y="5290560"/>
              <a:ext cx="902520" cy="254520"/>
            </a:xfrm>
            <a:prstGeom prst="rect">
              <a:avLst/>
            </a:prstGeom>
            <a:noFill/>
            <a:ln>
              <a:noFill/>
            </a:ln>
          </p:spPr>
          <p:style>
            <a:lnRef idx="0"/>
            <a:fillRef idx="0"/>
            <a:effectRef idx="0"/>
            <a:fontRef idx="minor"/>
          </p:style>
          <p:txBody>
            <a:bodyPr lIns="0" rIns="0" tIns="0" bIns="0">
              <a:spAutoFit/>
            </a:bodyPr>
            <a:p>
              <a:pPr algn="r">
                <a:lnSpc>
                  <a:spcPts val="2001"/>
                </a:lnSpc>
              </a:pPr>
              <a:r>
                <a:rPr b="0" lang="en-GB" sz="1800" spc="-1" strike="noStrike">
                  <a:solidFill>
                    <a:srgbClr val="404040"/>
                  </a:solidFill>
                  <a:latin typeface="Segoe UI"/>
                  <a:ea typeface="Ebrima"/>
                </a:rPr>
                <a:t>SOON</a:t>
              </a:r>
              <a:endParaRPr b="0" lang="en-GB" sz="1800" spc="-1" strike="noStrike">
                <a:latin typeface="Arial"/>
              </a:endParaRPr>
            </a:p>
          </p:txBody>
        </p:sp>
        <p:sp>
          <p:nvSpPr>
            <p:cNvPr id="510" name="CustomShape 38"/>
            <p:cNvSpPr/>
            <p:nvPr/>
          </p:nvSpPr>
          <p:spPr>
            <a:xfrm>
              <a:off x="2083320" y="1415880"/>
              <a:ext cx="135612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400" spc="49" strike="noStrike">
                  <a:solidFill>
                    <a:srgbClr val="404040"/>
                  </a:solidFill>
                  <a:latin typeface="Segoe UI"/>
                  <a:ea typeface="Ebrima"/>
                </a:rPr>
                <a:t>CONTENT</a:t>
              </a:r>
              <a:endParaRPr b="0" lang="en-GB" sz="1400" spc="-1" strike="noStrike">
                <a:latin typeface="Arial"/>
              </a:endParaRPr>
            </a:p>
          </p:txBody>
        </p:sp>
        <p:sp>
          <p:nvSpPr>
            <p:cNvPr id="511" name="CustomShape 39"/>
            <p:cNvSpPr/>
            <p:nvPr/>
          </p:nvSpPr>
          <p:spPr>
            <a:xfrm>
              <a:off x="2107800" y="2513520"/>
              <a:ext cx="130716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sp>
          <p:nvSpPr>
            <p:cNvPr id="512" name="CustomShape 40"/>
            <p:cNvSpPr/>
            <p:nvPr/>
          </p:nvSpPr>
          <p:spPr>
            <a:xfrm>
              <a:off x="6341760" y="1415880"/>
              <a:ext cx="1356120" cy="50796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400" spc="49" strike="noStrike">
                  <a:solidFill>
                    <a:srgbClr val="404040"/>
                  </a:solidFill>
                  <a:latin typeface="Segoe UI"/>
                  <a:ea typeface="Ebrima"/>
                </a:rPr>
                <a:t>LED KICK-OFF</a:t>
              </a:r>
              <a:endParaRPr b="0" lang="en-GB" sz="1400" spc="-1" strike="noStrike">
                <a:latin typeface="Arial"/>
              </a:endParaRPr>
            </a:p>
          </p:txBody>
        </p:sp>
        <p:sp>
          <p:nvSpPr>
            <p:cNvPr id="513" name="CustomShape 41"/>
            <p:cNvSpPr/>
            <p:nvPr/>
          </p:nvSpPr>
          <p:spPr>
            <a:xfrm>
              <a:off x="8463600" y="2886480"/>
              <a:ext cx="1356120" cy="50796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400" spc="49" strike="noStrike">
                  <a:solidFill>
                    <a:srgbClr val="404040"/>
                  </a:solidFill>
                  <a:latin typeface="Segoe UI"/>
                  <a:ea typeface="Ebrima"/>
                </a:rPr>
                <a:t>PATH SURVEY</a:t>
              </a:r>
              <a:endParaRPr b="0" lang="en-GB" sz="1400" spc="-1" strike="noStrike">
                <a:latin typeface="Arial"/>
              </a:endParaRPr>
            </a:p>
          </p:txBody>
        </p:sp>
        <p:sp>
          <p:nvSpPr>
            <p:cNvPr id="514" name="CustomShape 42"/>
            <p:cNvSpPr/>
            <p:nvPr/>
          </p:nvSpPr>
          <p:spPr>
            <a:xfrm>
              <a:off x="4210560" y="2886480"/>
              <a:ext cx="135612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400" spc="49" strike="noStrike">
                  <a:solidFill>
                    <a:srgbClr val="404040"/>
                  </a:solidFill>
                  <a:latin typeface="Segoe UI"/>
                  <a:ea typeface="Ebrima"/>
                </a:rPr>
                <a:t>PRE-WORK</a:t>
              </a:r>
              <a:endParaRPr b="0" lang="en-GB" sz="1400" spc="-1" strike="noStrike">
                <a:latin typeface="Arial"/>
              </a:endParaRPr>
            </a:p>
          </p:txBody>
        </p:sp>
        <p:sp>
          <p:nvSpPr>
            <p:cNvPr id="515" name="CustomShape 43"/>
            <p:cNvSpPr/>
            <p:nvPr/>
          </p:nvSpPr>
          <p:spPr>
            <a:xfrm>
              <a:off x="2028600" y="4349160"/>
              <a:ext cx="1467360" cy="50796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400" spc="49" strike="noStrike">
                  <a:solidFill>
                    <a:srgbClr val="404040"/>
                  </a:solidFill>
                  <a:latin typeface="Segoe UI"/>
                  <a:ea typeface="Ebrima"/>
                </a:rPr>
                <a:t>CERTIFICATION</a:t>
              </a:r>
              <a:endParaRPr b="0" lang="en-GB" sz="1400" spc="-1" strike="noStrike">
                <a:latin typeface="Arial"/>
              </a:endParaRPr>
            </a:p>
          </p:txBody>
        </p:sp>
        <p:sp>
          <p:nvSpPr>
            <p:cNvPr id="516" name="CustomShape 44"/>
            <p:cNvSpPr/>
            <p:nvPr/>
          </p:nvSpPr>
          <p:spPr>
            <a:xfrm>
              <a:off x="6288120" y="4349160"/>
              <a:ext cx="1467360" cy="254520"/>
            </a:xfrm>
            <a:prstGeom prst="rect">
              <a:avLst/>
            </a:prstGeom>
            <a:noFill/>
            <a:ln>
              <a:noFill/>
            </a:ln>
          </p:spPr>
          <p:style>
            <a:lnRef idx="0"/>
            <a:fillRef idx="0"/>
            <a:effectRef idx="0"/>
            <a:fontRef idx="minor"/>
          </p:style>
          <p:txBody>
            <a:bodyPr lIns="0" rIns="0" tIns="0" bIns="0">
              <a:spAutoFit/>
            </a:bodyPr>
            <a:p>
              <a:pPr algn="ctr">
                <a:lnSpc>
                  <a:spcPts val="2001"/>
                </a:lnSpc>
              </a:pPr>
              <a:r>
                <a:rPr b="1" lang="en-GB" sz="1400" spc="49" strike="noStrike">
                  <a:solidFill>
                    <a:srgbClr val="404040"/>
                  </a:solidFill>
                  <a:latin typeface="Segoe UI"/>
                  <a:ea typeface="Ebrima"/>
                </a:rPr>
                <a:t>ADOPTION</a:t>
              </a:r>
              <a:endParaRPr b="0" lang="en-GB" sz="1400" spc="-1" strike="noStrike">
                <a:latin typeface="Arial"/>
              </a:endParaRPr>
            </a:p>
          </p:txBody>
        </p:sp>
        <p:sp>
          <p:nvSpPr>
            <p:cNvPr id="517" name="CustomShape 45"/>
            <p:cNvSpPr/>
            <p:nvPr/>
          </p:nvSpPr>
          <p:spPr>
            <a:xfrm>
              <a:off x="6366240" y="2513520"/>
              <a:ext cx="130716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sp>
          <p:nvSpPr>
            <p:cNvPr id="518" name="CustomShape 46"/>
            <p:cNvSpPr/>
            <p:nvPr/>
          </p:nvSpPr>
          <p:spPr>
            <a:xfrm>
              <a:off x="4235040" y="3979080"/>
              <a:ext cx="130716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sp>
          <p:nvSpPr>
            <p:cNvPr id="519" name="CustomShape 47"/>
            <p:cNvSpPr/>
            <p:nvPr/>
          </p:nvSpPr>
          <p:spPr>
            <a:xfrm>
              <a:off x="2108520" y="5445000"/>
              <a:ext cx="130716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sp>
          <p:nvSpPr>
            <p:cNvPr id="520" name="CustomShape 48"/>
            <p:cNvSpPr/>
            <p:nvPr/>
          </p:nvSpPr>
          <p:spPr>
            <a:xfrm>
              <a:off x="6368040" y="5445000"/>
              <a:ext cx="1307160" cy="406440"/>
            </a:xfrm>
            <a:prstGeom prst="rect">
              <a:avLst/>
            </a:prstGeom>
            <a:noFill/>
            <a:ln>
              <a:noFill/>
            </a:ln>
          </p:spPr>
          <p:style>
            <a:lnRef idx="0"/>
            <a:fillRef idx="0"/>
            <a:effectRef idx="0"/>
            <a:fontRef idx="minor"/>
          </p:style>
          <p:txBody>
            <a:bodyPr lIns="0" rIns="0" tIns="0" bIns="0">
              <a:spAutoFit/>
            </a:bodyPr>
            <a:p>
              <a:pPr algn="ctr">
                <a:lnSpc>
                  <a:spcPts val="1599"/>
                </a:lnSpc>
              </a:pPr>
              <a:r>
                <a:rPr b="0" lang="en-GB" sz="1400" spc="-1" strike="noStrike">
                  <a:solidFill>
                    <a:srgbClr val="595959"/>
                  </a:solidFill>
                  <a:latin typeface="Segoe UI"/>
                  <a:ea typeface="Ebrima"/>
                </a:rPr>
                <a:t>Lorem ipsum dolor sit amet.</a:t>
              </a:r>
              <a:endParaRPr b="0" lang="en-GB" sz="1400" spc="-1" strike="noStrike">
                <a:latin typeface="Arial"/>
              </a:endParaRPr>
            </a:p>
          </p:txBody>
        </p:sp>
      </p:grpSp>
      <p:sp>
        <p:nvSpPr>
          <p:cNvPr id="521" name="TextShape 49"/>
          <p:cNvSpPr txBox="1"/>
          <p:nvPr/>
        </p:nvSpPr>
        <p:spPr>
          <a:xfrm>
            <a:off x="838080" y="6356520"/>
            <a:ext cx="2742840" cy="364680"/>
          </a:xfrm>
          <a:prstGeom prst="rect">
            <a:avLst/>
          </a:prstGeom>
          <a:noFill/>
          <a:ln>
            <a:noFill/>
          </a:ln>
        </p:spPr>
        <p:txBody>
          <a:bodyPr anchor="ctr">
            <a:noAutofit/>
          </a:bodyPr>
          <a:p>
            <a:pPr>
              <a:lnSpc>
                <a:spcPct val="100000"/>
              </a:lnSpc>
            </a:pPr>
            <a:fld id="{DDFC0AB1-D3E3-4EB6-8CC6-CFD8FB0E383A}" type="datetime1">
              <a:rPr b="0" lang="en-GB" sz="1200" spc="-1" strike="noStrike">
                <a:solidFill>
                  <a:srgbClr val="8b8b8b"/>
                </a:solidFill>
                <a:latin typeface="Segoe UI"/>
              </a:rPr>
              <a:t>24/04/2019</a:t>
            </a:fld>
            <a:endParaRPr b="0" lang="en-GB" sz="1200" spc="-1" strike="noStrike">
              <a:latin typeface="Times New Roman"/>
            </a:endParaRPr>
          </a:p>
        </p:txBody>
      </p:sp>
      <p:sp>
        <p:nvSpPr>
          <p:cNvPr id="522" name="TextShape 50"/>
          <p:cNvSpPr txBox="1"/>
          <p:nvPr/>
        </p:nvSpPr>
        <p:spPr>
          <a:xfrm>
            <a:off x="8610480" y="6356520"/>
            <a:ext cx="2742840" cy="364680"/>
          </a:xfrm>
          <a:prstGeom prst="rect">
            <a:avLst/>
          </a:prstGeom>
          <a:noFill/>
          <a:ln>
            <a:noFill/>
          </a:ln>
        </p:spPr>
        <p:txBody>
          <a:bodyPr anchor="ctr">
            <a:noAutofit/>
          </a:bodyPr>
          <a:p>
            <a:pPr algn="r">
              <a:lnSpc>
                <a:spcPct val="100000"/>
              </a:lnSpc>
            </a:pPr>
            <a:fld id="{8312CB17-0A29-4141-9433-CD3C422355D0}" type="slidenum">
              <a:rPr b="0" lang="en-GB" sz="1200" spc="-1" strike="noStrike">
                <a:solidFill>
                  <a:srgbClr val="8b8b8b"/>
                </a:solidFill>
                <a:latin typeface="Segoe UI"/>
              </a:rPr>
              <a:t>&lt;number&gt;</a:t>
            </a:fld>
            <a:endParaRPr b="0" lang="en-GB" sz="1200" spc="-1" strike="noStrike">
              <a:latin typeface="Times New Roman"/>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sp>
        <p:nvSpPr>
          <p:cNvPr id="523" name="CustomShape 1"/>
          <p:cNvSpPr/>
          <p:nvPr/>
        </p:nvSpPr>
        <p:spPr>
          <a:xfrm>
            <a:off x="716400" y="299160"/>
            <a:ext cx="10758960" cy="60984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4000" spc="-1" strike="noStrike">
                <a:solidFill>
                  <a:srgbClr val="ffbe00"/>
                </a:solidFill>
                <a:latin typeface="Segoe UI"/>
                <a:ea typeface="Ebrima"/>
              </a:rPr>
              <a:t>PRODUCT </a:t>
            </a:r>
            <a:r>
              <a:rPr b="1" lang="en-GB" sz="4000" spc="-1" strike="noStrike">
                <a:solidFill>
                  <a:srgbClr val="1c819e"/>
                </a:solidFill>
                <a:latin typeface="Segoe UI"/>
                <a:ea typeface="Ebrima"/>
              </a:rPr>
              <a:t>ROADMAP</a:t>
            </a:r>
            <a:endParaRPr b="0" lang="en-GB" sz="4000" spc="-1" strike="noStrike">
              <a:latin typeface="Arial"/>
            </a:endParaRPr>
          </a:p>
        </p:txBody>
      </p:sp>
      <p:sp>
        <p:nvSpPr>
          <p:cNvPr id="524" name="CustomShape 2"/>
          <p:cNvSpPr/>
          <p:nvPr/>
        </p:nvSpPr>
        <p:spPr>
          <a:xfrm>
            <a:off x="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525" name="CustomShape 3"/>
          <p:cNvSpPr/>
          <p:nvPr/>
        </p:nvSpPr>
        <p:spPr>
          <a:xfrm>
            <a:off x="2801880" y="6749280"/>
            <a:ext cx="6587640" cy="1083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526" name="CustomShape 4"/>
          <p:cNvSpPr/>
          <p:nvPr/>
        </p:nvSpPr>
        <p:spPr>
          <a:xfrm>
            <a:off x="9532080" y="6775560"/>
            <a:ext cx="2659680" cy="82080"/>
          </a:xfrm>
          <a:prstGeom prst="rect">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grpSp>
        <p:nvGrpSpPr>
          <p:cNvPr id="527" name="Group 5"/>
          <p:cNvGrpSpPr/>
          <p:nvPr/>
        </p:nvGrpSpPr>
        <p:grpSpPr>
          <a:xfrm>
            <a:off x="2385720" y="1069920"/>
            <a:ext cx="1111680" cy="5131080"/>
            <a:chOff x="2385720" y="1069920"/>
            <a:chExt cx="1111680" cy="5131080"/>
          </a:xfrm>
        </p:grpSpPr>
        <p:sp>
          <p:nvSpPr>
            <p:cNvPr id="528" name="Line 6"/>
            <p:cNvSpPr/>
            <p:nvPr/>
          </p:nvSpPr>
          <p:spPr>
            <a:xfrm flipH="1">
              <a:off x="2427840" y="1219680"/>
              <a:ext cx="14400" cy="498132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529" name="Group 7"/>
            <p:cNvGrpSpPr/>
            <p:nvPr/>
          </p:nvGrpSpPr>
          <p:grpSpPr>
            <a:xfrm>
              <a:off x="2385720" y="1069920"/>
              <a:ext cx="1111680" cy="253800"/>
              <a:chOff x="2385720" y="1069920"/>
              <a:chExt cx="1111680" cy="253800"/>
            </a:xfrm>
          </p:grpSpPr>
          <p:sp>
            <p:nvSpPr>
              <p:cNvPr id="530" name="CustomShape 8"/>
              <p:cNvSpPr/>
              <p:nvPr/>
            </p:nvSpPr>
            <p:spPr>
              <a:xfrm rot="2700000">
                <a:off x="2404080" y="114048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531" name="CustomShape 9"/>
              <p:cNvSpPr/>
              <p:nvPr/>
            </p:nvSpPr>
            <p:spPr>
              <a:xfrm>
                <a:off x="2594880" y="106992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2017</a:t>
                </a:r>
                <a:endParaRPr b="0" lang="en-GB" sz="1400" spc="-1" strike="noStrike">
                  <a:latin typeface="Arial"/>
                </a:endParaRPr>
              </a:p>
            </p:txBody>
          </p:sp>
        </p:grpSp>
      </p:grpSp>
      <p:grpSp>
        <p:nvGrpSpPr>
          <p:cNvPr id="532" name="Group 10"/>
          <p:cNvGrpSpPr/>
          <p:nvPr/>
        </p:nvGrpSpPr>
        <p:grpSpPr>
          <a:xfrm>
            <a:off x="4642920" y="1069920"/>
            <a:ext cx="1111680" cy="5131080"/>
            <a:chOff x="4642920" y="1069920"/>
            <a:chExt cx="1111680" cy="5131080"/>
          </a:xfrm>
        </p:grpSpPr>
        <p:sp>
          <p:nvSpPr>
            <p:cNvPr id="533" name="Line 11"/>
            <p:cNvSpPr/>
            <p:nvPr/>
          </p:nvSpPr>
          <p:spPr>
            <a:xfrm flipH="1">
              <a:off x="4687920" y="1219680"/>
              <a:ext cx="14400" cy="498132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534" name="Group 12"/>
            <p:cNvGrpSpPr/>
            <p:nvPr/>
          </p:nvGrpSpPr>
          <p:grpSpPr>
            <a:xfrm>
              <a:off x="4642920" y="1069920"/>
              <a:ext cx="1111680" cy="253800"/>
              <a:chOff x="4642920" y="1069920"/>
              <a:chExt cx="1111680" cy="253800"/>
            </a:xfrm>
          </p:grpSpPr>
          <p:sp>
            <p:nvSpPr>
              <p:cNvPr id="535" name="CustomShape 13"/>
              <p:cNvSpPr/>
              <p:nvPr/>
            </p:nvSpPr>
            <p:spPr>
              <a:xfrm rot="2700000">
                <a:off x="4661280" y="114048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536" name="CustomShape 14"/>
              <p:cNvSpPr/>
              <p:nvPr/>
            </p:nvSpPr>
            <p:spPr>
              <a:xfrm>
                <a:off x="4852080" y="106992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2018</a:t>
                </a:r>
                <a:endParaRPr b="0" lang="en-GB" sz="1400" spc="-1" strike="noStrike">
                  <a:latin typeface="Arial"/>
                </a:endParaRPr>
              </a:p>
            </p:txBody>
          </p:sp>
        </p:grpSp>
      </p:grpSp>
      <p:grpSp>
        <p:nvGrpSpPr>
          <p:cNvPr id="537" name="Group 15"/>
          <p:cNvGrpSpPr/>
          <p:nvPr/>
        </p:nvGrpSpPr>
        <p:grpSpPr>
          <a:xfrm>
            <a:off x="6910200" y="1069920"/>
            <a:ext cx="1111680" cy="5131080"/>
            <a:chOff x="6910200" y="1069920"/>
            <a:chExt cx="1111680" cy="5131080"/>
          </a:xfrm>
        </p:grpSpPr>
        <p:sp>
          <p:nvSpPr>
            <p:cNvPr id="538" name="Line 16"/>
            <p:cNvSpPr/>
            <p:nvPr/>
          </p:nvSpPr>
          <p:spPr>
            <a:xfrm flipH="1">
              <a:off x="6952320" y="1219680"/>
              <a:ext cx="14400" cy="498132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539" name="Group 17"/>
            <p:cNvGrpSpPr/>
            <p:nvPr/>
          </p:nvGrpSpPr>
          <p:grpSpPr>
            <a:xfrm>
              <a:off x="6910200" y="1069920"/>
              <a:ext cx="1111680" cy="253800"/>
              <a:chOff x="6910200" y="1069920"/>
              <a:chExt cx="1111680" cy="253800"/>
            </a:xfrm>
          </p:grpSpPr>
          <p:sp>
            <p:nvSpPr>
              <p:cNvPr id="540" name="CustomShape 18"/>
              <p:cNvSpPr/>
              <p:nvPr/>
            </p:nvSpPr>
            <p:spPr>
              <a:xfrm rot="2700000">
                <a:off x="6928560" y="114048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541" name="CustomShape 19"/>
              <p:cNvSpPr/>
              <p:nvPr/>
            </p:nvSpPr>
            <p:spPr>
              <a:xfrm>
                <a:off x="7119360" y="106992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2019</a:t>
                </a:r>
                <a:endParaRPr b="0" lang="en-GB" sz="1400" spc="-1" strike="noStrike">
                  <a:latin typeface="Arial"/>
                </a:endParaRPr>
              </a:p>
            </p:txBody>
          </p:sp>
        </p:grpSp>
      </p:grpSp>
      <p:grpSp>
        <p:nvGrpSpPr>
          <p:cNvPr id="542" name="Group 20"/>
          <p:cNvGrpSpPr/>
          <p:nvPr/>
        </p:nvGrpSpPr>
        <p:grpSpPr>
          <a:xfrm>
            <a:off x="9171360" y="1069920"/>
            <a:ext cx="1111680" cy="5131080"/>
            <a:chOff x="9171360" y="1069920"/>
            <a:chExt cx="1111680" cy="5131080"/>
          </a:xfrm>
        </p:grpSpPr>
        <p:sp>
          <p:nvSpPr>
            <p:cNvPr id="543" name="Line 21"/>
            <p:cNvSpPr/>
            <p:nvPr/>
          </p:nvSpPr>
          <p:spPr>
            <a:xfrm flipH="1">
              <a:off x="9216360" y="1219680"/>
              <a:ext cx="14400" cy="4981320"/>
            </a:xfrm>
            <a:prstGeom prst="line">
              <a:avLst/>
            </a:prstGeom>
            <a:ln w="15840">
              <a:solidFill>
                <a:schemeClr val="bg2">
                  <a:lumMod val="90000"/>
                </a:schemeClr>
              </a:solidFill>
            </a:ln>
          </p:spPr>
          <p:style>
            <a:lnRef idx="1">
              <a:schemeClr val="accent1"/>
            </a:lnRef>
            <a:fillRef idx="0">
              <a:schemeClr val="accent1"/>
            </a:fillRef>
            <a:effectRef idx="0">
              <a:schemeClr val="accent1"/>
            </a:effectRef>
            <a:fontRef idx="minor"/>
          </p:style>
        </p:sp>
        <p:grpSp>
          <p:nvGrpSpPr>
            <p:cNvPr id="544" name="Group 22"/>
            <p:cNvGrpSpPr/>
            <p:nvPr/>
          </p:nvGrpSpPr>
          <p:grpSpPr>
            <a:xfrm>
              <a:off x="9171360" y="1069920"/>
              <a:ext cx="1111680" cy="253800"/>
              <a:chOff x="9171360" y="1069920"/>
              <a:chExt cx="1111680" cy="253800"/>
            </a:xfrm>
          </p:grpSpPr>
          <p:sp>
            <p:nvSpPr>
              <p:cNvPr id="545" name="CustomShape 23"/>
              <p:cNvSpPr/>
              <p:nvPr/>
            </p:nvSpPr>
            <p:spPr>
              <a:xfrm rot="2700000">
                <a:off x="9189720" y="1140480"/>
                <a:ext cx="90360" cy="90360"/>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sp>
            <p:nvSpPr>
              <p:cNvPr id="546" name="CustomShape 24"/>
              <p:cNvSpPr/>
              <p:nvPr/>
            </p:nvSpPr>
            <p:spPr>
              <a:xfrm>
                <a:off x="9380520" y="1069920"/>
                <a:ext cx="902520" cy="253800"/>
              </a:xfrm>
              <a:prstGeom prst="rect">
                <a:avLst/>
              </a:prstGeom>
              <a:noFill/>
              <a:ln>
                <a:noFill/>
              </a:ln>
            </p:spPr>
            <p:style>
              <a:lnRef idx="0"/>
              <a:fillRef idx="0"/>
              <a:effectRef idx="0"/>
              <a:fontRef idx="minor"/>
            </p:style>
            <p:txBody>
              <a:bodyPr lIns="0" rIns="0" tIns="0" bIns="0">
                <a:spAutoFit/>
              </a:bodyPr>
              <a:p>
                <a:pPr>
                  <a:lnSpc>
                    <a:spcPts val="2001"/>
                  </a:lnSpc>
                </a:pPr>
                <a:r>
                  <a:rPr b="0" lang="en-GB" sz="1400" spc="-1" strike="noStrike">
                    <a:solidFill>
                      <a:srgbClr val="404040"/>
                    </a:solidFill>
                    <a:latin typeface="Segoe UI"/>
                    <a:ea typeface="Ebrima"/>
                  </a:rPr>
                  <a:t>2020</a:t>
                </a:r>
                <a:endParaRPr b="0" lang="en-GB" sz="1400" spc="-1" strike="noStrike">
                  <a:latin typeface="Arial"/>
                </a:endParaRPr>
              </a:p>
            </p:txBody>
          </p:sp>
        </p:grpSp>
      </p:grpSp>
      <p:sp>
        <p:nvSpPr>
          <p:cNvPr id="547" name="CustomShape 25"/>
          <p:cNvSpPr/>
          <p:nvPr/>
        </p:nvSpPr>
        <p:spPr>
          <a:xfrm>
            <a:off x="827280" y="1531080"/>
            <a:ext cx="1479960" cy="1042200"/>
          </a:xfrm>
          <a:prstGeom prst="roundRect">
            <a:avLst>
              <a:gd name="adj" fmla="val 16667"/>
            </a:avLst>
          </a:prstGeom>
          <a:solidFill>
            <a:srgbClr val="bfbfbf"/>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4000" spc="-1" strike="noStrike">
                <a:solidFill>
                  <a:srgbClr val="404040"/>
                </a:solidFill>
                <a:latin typeface="Segoe UI"/>
              </a:rPr>
              <a:t>A</a:t>
            </a:r>
            <a:endParaRPr b="0" lang="en-GB" sz="4000" spc="-1" strike="noStrike">
              <a:latin typeface="Arial"/>
            </a:endParaRPr>
          </a:p>
        </p:txBody>
      </p:sp>
      <p:sp>
        <p:nvSpPr>
          <p:cNvPr id="548" name="CustomShape 26"/>
          <p:cNvSpPr/>
          <p:nvPr/>
        </p:nvSpPr>
        <p:spPr>
          <a:xfrm>
            <a:off x="827280" y="2740320"/>
            <a:ext cx="1479960" cy="1042200"/>
          </a:xfrm>
          <a:prstGeom prst="roundRect">
            <a:avLst>
              <a:gd name="adj" fmla="val 16667"/>
            </a:avLst>
          </a:prstGeom>
          <a:solidFill>
            <a:srgbClr val="1c819e"/>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4000" spc="-1" strike="noStrike">
                <a:solidFill>
                  <a:srgbClr val="ffffff"/>
                </a:solidFill>
                <a:latin typeface="Segoe UI"/>
              </a:rPr>
              <a:t>B</a:t>
            </a:r>
            <a:endParaRPr b="0" lang="en-GB" sz="4000" spc="-1" strike="noStrike">
              <a:latin typeface="Arial"/>
            </a:endParaRPr>
          </a:p>
        </p:txBody>
      </p:sp>
      <p:sp>
        <p:nvSpPr>
          <p:cNvPr id="549" name="CustomShape 27"/>
          <p:cNvSpPr/>
          <p:nvPr/>
        </p:nvSpPr>
        <p:spPr>
          <a:xfrm>
            <a:off x="827280" y="3949560"/>
            <a:ext cx="1479960" cy="1042200"/>
          </a:xfrm>
          <a:prstGeom prst="roundRect">
            <a:avLst>
              <a:gd name="adj" fmla="val 16667"/>
            </a:avLst>
          </a:prstGeom>
          <a:solidFill>
            <a:srgbClr val="ffbe0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4000" spc="-1" strike="noStrike">
                <a:solidFill>
                  <a:srgbClr val="404040"/>
                </a:solidFill>
                <a:latin typeface="Segoe UI"/>
              </a:rPr>
              <a:t>C</a:t>
            </a:r>
            <a:endParaRPr b="0" lang="en-GB" sz="4000" spc="-1" strike="noStrike">
              <a:latin typeface="Arial"/>
            </a:endParaRPr>
          </a:p>
        </p:txBody>
      </p:sp>
      <p:sp>
        <p:nvSpPr>
          <p:cNvPr id="550" name="CustomShape 28"/>
          <p:cNvSpPr/>
          <p:nvPr/>
        </p:nvSpPr>
        <p:spPr>
          <a:xfrm>
            <a:off x="827280" y="5158440"/>
            <a:ext cx="1479960" cy="1042200"/>
          </a:xfrm>
          <a:prstGeom prst="roundRect">
            <a:avLst>
              <a:gd name="adj" fmla="val 16667"/>
            </a:avLst>
          </a:prstGeom>
          <a:solidFill>
            <a:srgbClr val="404040"/>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4000" spc="-1" strike="noStrike">
                <a:solidFill>
                  <a:srgbClr val="ffffff"/>
                </a:solidFill>
                <a:latin typeface="Segoe UI"/>
              </a:rPr>
              <a:t>D</a:t>
            </a:r>
            <a:endParaRPr b="0" lang="en-GB" sz="4000" spc="-1" strike="noStrike">
              <a:latin typeface="Arial"/>
            </a:endParaRPr>
          </a:p>
        </p:txBody>
      </p:sp>
      <p:sp>
        <p:nvSpPr>
          <p:cNvPr id="551" name="CustomShape 29"/>
          <p:cNvSpPr/>
          <p:nvPr/>
        </p:nvSpPr>
        <p:spPr>
          <a:xfrm>
            <a:off x="2423880" y="2740320"/>
            <a:ext cx="2147760" cy="1042200"/>
          </a:xfrm>
          <a:prstGeom prst="roundRect">
            <a:avLst>
              <a:gd name="adj" fmla="val 16667"/>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
        <p:nvSpPr>
          <p:cNvPr id="552" name="CustomShape 30"/>
          <p:cNvSpPr/>
          <p:nvPr/>
        </p:nvSpPr>
        <p:spPr>
          <a:xfrm>
            <a:off x="2423880" y="3949560"/>
            <a:ext cx="2147760" cy="1042200"/>
          </a:xfrm>
          <a:prstGeom prst="roundRect">
            <a:avLst>
              <a:gd name="adj" fmla="val 16667"/>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553" name="CustomShape 31"/>
          <p:cNvSpPr/>
          <p:nvPr/>
        </p:nvSpPr>
        <p:spPr>
          <a:xfrm>
            <a:off x="2423880" y="5158440"/>
            <a:ext cx="2147760" cy="1042200"/>
          </a:xfrm>
          <a:prstGeom prst="roundRect">
            <a:avLst>
              <a:gd name="adj" fmla="val 16667"/>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554" name="CustomShape 32"/>
          <p:cNvSpPr/>
          <p:nvPr/>
        </p:nvSpPr>
        <p:spPr>
          <a:xfrm>
            <a:off x="2423880" y="1531080"/>
            <a:ext cx="4412160" cy="1042200"/>
          </a:xfrm>
          <a:prstGeom prst="roundRect">
            <a:avLst>
              <a:gd name="adj" fmla="val 16667"/>
            </a:avLst>
          </a:prstGeom>
          <a:solidFill>
            <a:srgbClr val="bfbfbf"/>
          </a:solidFill>
          <a:ln>
            <a:noFill/>
          </a:ln>
        </p:spPr>
        <p:style>
          <a:lnRef idx="2">
            <a:schemeClr val="accent1">
              <a:shade val="50000"/>
            </a:schemeClr>
          </a:lnRef>
          <a:fillRef idx="1">
            <a:schemeClr val="accent1"/>
          </a:fillRef>
          <a:effectRef idx="0">
            <a:schemeClr val="accent1"/>
          </a:effectRef>
          <a:fontRef idx="minor"/>
        </p:style>
      </p:sp>
      <p:sp>
        <p:nvSpPr>
          <p:cNvPr id="555" name="CustomShape 33"/>
          <p:cNvSpPr/>
          <p:nvPr/>
        </p:nvSpPr>
        <p:spPr>
          <a:xfrm>
            <a:off x="4688280" y="2740320"/>
            <a:ext cx="2147760" cy="1042200"/>
          </a:xfrm>
          <a:prstGeom prst="roundRect">
            <a:avLst>
              <a:gd name="adj" fmla="val 16667"/>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
        <p:nvSpPr>
          <p:cNvPr id="556" name="CustomShape 34"/>
          <p:cNvSpPr/>
          <p:nvPr/>
        </p:nvSpPr>
        <p:spPr>
          <a:xfrm>
            <a:off x="4688280" y="5158440"/>
            <a:ext cx="2147760" cy="1042200"/>
          </a:xfrm>
          <a:prstGeom prst="roundRect">
            <a:avLst>
              <a:gd name="adj" fmla="val 16667"/>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557" name="CustomShape 35"/>
          <p:cNvSpPr/>
          <p:nvPr/>
        </p:nvSpPr>
        <p:spPr>
          <a:xfrm>
            <a:off x="6952320" y="1531080"/>
            <a:ext cx="2147760" cy="1042200"/>
          </a:xfrm>
          <a:prstGeom prst="roundRect">
            <a:avLst>
              <a:gd name="adj" fmla="val 16667"/>
            </a:avLst>
          </a:prstGeom>
          <a:solidFill>
            <a:srgbClr val="bfbfbf"/>
          </a:solidFill>
          <a:ln>
            <a:noFill/>
          </a:ln>
        </p:spPr>
        <p:style>
          <a:lnRef idx="2">
            <a:schemeClr val="accent1">
              <a:shade val="50000"/>
            </a:schemeClr>
          </a:lnRef>
          <a:fillRef idx="1">
            <a:schemeClr val="accent1"/>
          </a:fillRef>
          <a:effectRef idx="0">
            <a:schemeClr val="accent1"/>
          </a:effectRef>
          <a:fontRef idx="minor"/>
        </p:style>
      </p:sp>
      <p:sp>
        <p:nvSpPr>
          <p:cNvPr id="558" name="CustomShape 36"/>
          <p:cNvSpPr/>
          <p:nvPr/>
        </p:nvSpPr>
        <p:spPr>
          <a:xfrm>
            <a:off x="6952320" y="2740320"/>
            <a:ext cx="4412160" cy="1042200"/>
          </a:xfrm>
          <a:prstGeom prst="roundRect">
            <a:avLst>
              <a:gd name="adj" fmla="val 16667"/>
            </a:avLst>
          </a:prstGeom>
          <a:solidFill>
            <a:srgbClr val="1c819e"/>
          </a:solidFill>
          <a:ln>
            <a:noFill/>
          </a:ln>
        </p:spPr>
        <p:style>
          <a:lnRef idx="2">
            <a:schemeClr val="accent1">
              <a:shade val="50000"/>
            </a:schemeClr>
          </a:lnRef>
          <a:fillRef idx="1">
            <a:schemeClr val="accent1"/>
          </a:fillRef>
          <a:effectRef idx="0">
            <a:schemeClr val="accent1"/>
          </a:effectRef>
          <a:fontRef idx="minor"/>
        </p:style>
      </p:sp>
      <p:sp>
        <p:nvSpPr>
          <p:cNvPr id="559" name="CustomShape 37"/>
          <p:cNvSpPr/>
          <p:nvPr/>
        </p:nvSpPr>
        <p:spPr>
          <a:xfrm>
            <a:off x="4688280" y="3949560"/>
            <a:ext cx="4412160" cy="1042200"/>
          </a:xfrm>
          <a:prstGeom prst="roundRect">
            <a:avLst>
              <a:gd name="adj" fmla="val 16667"/>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560" name="CustomShape 38"/>
          <p:cNvSpPr/>
          <p:nvPr/>
        </p:nvSpPr>
        <p:spPr>
          <a:xfrm>
            <a:off x="6952320" y="5158440"/>
            <a:ext cx="2147760" cy="1042200"/>
          </a:xfrm>
          <a:prstGeom prst="roundRect">
            <a:avLst>
              <a:gd name="adj" fmla="val 16667"/>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561" name="CustomShape 39"/>
          <p:cNvSpPr/>
          <p:nvPr/>
        </p:nvSpPr>
        <p:spPr>
          <a:xfrm>
            <a:off x="9216720" y="1531080"/>
            <a:ext cx="2147760" cy="1042200"/>
          </a:xfrm>
          <a:prstGeom prst="roundRect">
            <a:avLst>
              <a:gd name="adj" fmla="val 16667"/>
            </a:avLst>
          </a:prstGeom>
          <a:solidFill>
            <a:srgbClr val="bfbfbf"/>
          </a:solidFill>
          <a:ln>
            <a:noFill/>
          </a:ln>
        </p:spPr>
        <p:style>
          <a:lnRef idx="2">
            <a:schemeClr val="accent1">
              <a:shade val="50000"/>
            </a:schemeClr>
          </a:lnRef>
          <a:fillRef idx="1">
            <a:schemeClr val="accent1"/>
          </a:fillRef>
          <a:effectRef idx="0">
            <a:schemeClr val="accent1"/>
          </a:effectRef>
          <a:fontRef idx="minor"/>
        </p:style>
      </p:sp>
      <p:sp>
        <p:nvSpPr>
          <p:cNvPr id="562" name="CustomShape 40"/>
          <p:cNvSpPr/>
          <p:nvPr/>
        </p:nvSpPr>
        <p:spPr>
          <a:xfrm>
            <a:off x="9216720" y="3949560"/>
            <a:ext cx="2147760" cy="1042200"/>
          </a:xfrm>
          <a:prstGeom prst="roundRect">
            <a:avLst>
              <a:gd name="adj" fmla="val 16667"/>
            </a:avLst>
          </a:prstGeom>
          <a:solidFill>
            <a:srgbClr val="ffbe00"/>
          </a:solidFill>
          <a:ln>
            <a:noFill/>
          </a:ln>
        </p:spPr>
        <p:style>
          <a:lnRef idx="2">
            <a:schemeClr val="accent1">
              <a:shade val="50000"/>
            </a:schemeClr>
          </a:lnRef>
          <a:fillRef idx="1">
            <a:schemeClr val="accent1"/>
          </a:fillRef>
          <a:effectRef idx="0">
            <a:schemeClr val="accent1"/>
          </a:effectRef>
          <a:fontRef idx="minor"/>
        </p:style>
      </p:sp>
      <p:sp>
        <p:nvSpPr>
          <p:cNvPr id="563" name="CustomShape 41"/>
          <p:cNvSpPr/>
          <p:nvPr/>
        </p:nvSpPr>
        <p:spPr>
          <a:xfrm>
            <a:off x="9216720" y="5158440"/>
            <a:ext cx="2147760" cy="1042200"/>
          </a:xfrm>
          <a:prstGeom prst="roundRect">
            <a:avLst>
              <a:gd name="adj" fmla="val 16667"/>
            </a:avLst>
          </a:prstGeom>
          <a:solidFill>
            <a:srgbClr val="404040"/>
          </a:solidFill>
          <a:ln>
            <a:noFill/>
          </a:ln>
        </p:spPr>
        <p:style>
          <a:lnRef idx="2">
            <a:schemeClr val="accent1">
              <a:shade val="50000"/>
            </a:schemeClr>
          </a:lnRef>
          <a:fillRef idx="1">
            <a:schemeClr val="accent1"/>
          </a:fillRef>
          <a:effectRef idx="0">
            <a:schemeClr val="accent1"/>
          </a:effectRef>
          <a:fontRef idx="minor"/>
        </p:style>
      </p:sp>
      <p:grpSp>
        <p:nvGrpSpPr>
          <p:cNvPr id="564" name="Group 42"/>
          <p:cNvGrpSpPr/>
          <p:nvPr/>
        </p:nvGrpSpPr>
        <p:grpSpPr>
          <a:xfrm>
            <a:off x="2625480" y="1737720"/>
            <a:ext cx="3265560" cy="626400"/>
            <a:chOff x="2625480" y="1737720"/>
            <a:chExt cx="3265560" cy="626400"/>
          </a:xfrm>
        </p:grpSpPr>
        <p:sp>
          <p:nvSpPr>
            <p:cNvPr id="565" name="CustomShape 43"/>
            <p:cNvSpPr/>
            <p:nvPr/>
          </p:nvSpPr>
          <p:spPr>
            <a:xfrm>
              <a:off x="2625480" y="2008080"/>
              <a:ext cx="326556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404040"/>
                  </a:solidFill>
                  <a:latin typeface="Segoe UI"/>
                  <a:ea typeface="Ebrima"/>
                </a:rPr>
                <a:t>Lorem ipsum dolor sit amet, consectetur adipiscing elit.</a:t>
              </a:r>
              <a:endParaRPr b="0" lang="en-GB" sz="1400" spc="-1" strike="noStrike">
                <a:latin typeface="Arial"/>
              </a:endParaRPr>
            </a:p>
          </p:txBody>
        </p:sp>
        <p:sp>
          <p:nvSpPr>
            <p:cNvPr id="566" name="CustomShape 44"/>
            <p:cNvSpPr/>
            <p:nvPr/>
          </p:nvSpPr>
          <p:spPr>
            <a:xfrm>
              <a:off x="2625480" y="173772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404040"/>
                  </a:solidFill>
                  <a:latin typeface="Segoe UI"/>
                  <a:ea typeface="Ebrima"/>
                </a:rPr>
                <a:t>PROCESS</a:t>
              </a:r>
              <a:endParaRPr b="0" lang="en-GB" sz="1400" spc="-1" strike="noStrike">
                <a:latin typeface="Arial"/>
              </a:endParaRPr>
            </a:p>
          </p:txBody>
        </p:sp>
      </p:grpSp>
      <p:grpSp>
        <p:nvGrpSpPr>
          <p:cNvPr id="567" name="Group 45"/>
          <p:cNvGrpSpPr/>
          <p:nvPr/>
        </p:nvGrpSpPr>
        <p:grpSpPr>
          <a:xfrm>
            <a:off x="2670840" y="4156200"/>
            <a:ext cx="1654200" cy="626040"/>
            <a:chOff x="2670840" y="4156200"/>
            <a:chExt cx="1654200" cy="626040"/>
          </a:xfrm>
        </p:grpSpPr>
        <p:sp>
          <p:nvSpPr>
            <p:cNvPr id="568" name="CustomShape 46"/>
            <p:cNvSpPr/>
            <p:nvPr/>
          </p:nvSpPr>
          <p:spPr>
            <a:xfrm>
              <a:off x="2670840" y="442620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404040"/>
                  </a:solidFill>
                  <a:latin typeface="Segoe UI"/>
                  <a:ea typeface="Ebrima"/>
                </a:rPr>
                <a:t>Lorem ipsum dolor sit amet.</a:t>
              </a:r>
              <a:endParaRPr b="0" lang="en-GB" sz="1400" spc="-1" strike="noStrike">
                <a:latin typeface="Arial"/>
              </a:endParaRPr>
            </a:p>
          </p:txBody>
        </p:sp>
        <p:sp>
          <p:nvSpPr>
            <p:cNvPr id="569" name="CustomShape 47"/>
            <p:cNvSpPr/>
            <p:nvPr/>
          </p:nvSpPr>
          <p:spPr>
            <a:xfrm>
              <a:off x="2670840" y="415620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404040"/>
                  </a:solidFill>
                  <a:latin typeface="Segoe UI"/>
                  <a:ea typeface="Ebrima"/>
                </a:rPr>
                <a:t>PROCESS</a:t>
              </a:r>
              <a:endParaRPr b="0" lang="en-GB" sz="1400" spc="-1" strike="noStrike">
                <a:latin typeface="Arial"/>
              </a:endParaRPr>
            </a:p>
          </p:txBody>
        </p:sp>
      </p:grpSp>
      <p:grpSp>
        <p:nvGrpSpPr>
          <p:cNvPr id="570" name="Group 48"/>
          <p:cNvGrpSpPr/>
          <p:nvPr/>
        </p:nvGrpSpPr>
        <p:grpSpPr>
          <a:xfrm>
            <a:off x="2670840" y="2946960"/>
            <a:ext cx="1654200" cy="626040"/>
            <a:chOff x="2670840" y="2946960"/>
            <a:chExt cx="1654200" cy="626040"/>
          </a:xfrm>
        </p:grpSpPr>
        <p:sp>
          <p:nvSpPr>
            <p:cNvPr id="571" name="CustomShape 49"/>
            <p:cNvSpPr/>
            <p:nvPr/>
          </p:nvSpPr>
          <p:spPr>
            <a:xfrm>
              <a:off x="2670840" y="321696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f2f2f2"/>
                  </a:solidFill>
                  <a:latin typeface="Segoe UI"/>
                  <a:ea typeface="Ebrima"/>
                </a:rPr>
                <a:t>Lorem ipsum dolor sit amet.</a:t>
              </a:r>
              <a:endParaRPr b="0" lang="en-GB" sz="1400" spc="-1" strike="noStrike">
                <a:latin typeface="Arial"/>
              </a:endParaRPr>
            </a:p>
          </p:txBody>
        </p:sp>
        <p:sp>
          <p:nvSpPr>
            <p:cNvPr id="572" name="CustomShape 50"/>
            <p:cNvSpPr/>
            <p:nvPr/>
          </p:nvSpPr>
          <p:spPr>
            <a:xfrm>
              <a:off x="2670840" y="294696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f2f2f2"/>
                  </a:solidFill>
                  <a:latin typeface="Segoe UI"/>
                  <a:ea typeface="Ebrima"/>
                </a:rPr>
                <a:t>PROCESS</a:t>
              </a:r>
              <a:endParaRPr b="0" lang="en-GB" sz="1400" spc="-1" strike="noStrike">
                <a:latin typeface="Arial"/>
              </a:endParaRPr>
            </a:p>
          </p:txBody>
        </p:sp>
      </p:grpSp>
      <p:grpSp>
        <p:nvGrpSpPr>
          <p:cNvPr id="573" name="Group 51"/>
          <p:cNvGrpSpPr/>
          <p:nvPr/>
        </p:nvGrpSpPr>
        <p:grpSpPr>
          <a:xfrm>
            <a:off x="2670840" y="5365440"/>
            <a:ext cx="1654200" cy="626040"/>
            <a:chOff x="2670840" y="5365440"/>
            <a:chExt cx="1654200" cy="626040"/>
          </a:xfrm>
        </p:grpSpPr>
        <p:sp>
          <p:nvSpPr>
            <p:cNvPr id="574" name="CustomShape 52"/>
            <p:cNvSpPr/>
            <p:nvPr/>
          </p:nvSpPr>
          <p:spPr>
            <a:xfrm>
              <a:off x="2670840" y="563544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f2f2f2"/>
                  </a:solidFill>
                  <a:latin typeface="Segoe UI"/>
                  <a:ea typeface="Ebrima"/>
                </a:rPr>
                <a:t>Lorem ipsum dolor sit amet.</a:t>
              </a:r>
              <a:endParaRPr b="0" lang="en-GB" sz="1400" spc="-1" strike="noStrike">
                <a:latin typeface="Arial"/>
              </a:endParaRPr>
            </a:p>
          </p:txBody>
        </p:sp>
        <p:sp>
          <p:nvSpPr>
            <p:cNvPr id="575" name="CustomShape 53"/>
            <p:cNvSpPr/>
            <p:nvPr/>
          </p:nvSpPr>
          <p:spPr>
            <a:xfrm>
              <a:off x="2670840" y="536544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f2f2f2"/>
                  </a:solidFill>
                  <a:latin typeface="Segoe UI"/>
                  <a:ea typeface="Ebrima"/>
                </a:rPr>
                <a:t>PROCESS</a:t>
              </a:r>
              <a:endParaRPr b="0" lang="en-GB" sz="1400" spc="-1" strike="noStrike">
                <a:latin typeface="Arial"/>
              </a:endParaRPr>
            </a:p>
          </p:txBody>
        </p:sp>
      </p:grpSp>
      <p:grpSp>
        <p:nvGrpSpPr>
          <p:cNvPr id="576" name="Group 54"/>
          <p:cNvGrpSpPr/>
          <p:nvPr/>
        </p:nvGrpSpPr>
        <p:grpSpPr>
          <a:xfrm>
            <a:off x="4934880" y="2946960"/>
            <a:ext cx="1654200" cy="626040"/>
            <a:chOff x="4934880" y="2946960"/>
            <a:chExt cx="1654200" cy="626040"/>
          </a:xfrm>
        </p:grpSpPr>
        <p:sp>
          <p:nvSpPr>
            <p:cNvPr id="577" name="CustomShape 55"/>
            <p:cNvSpPr/>
            <p:nvPr/>
          </p:nvSpPr>
          <p:spPr>
            <a:xfrm>
              <a:off x="4934880" y="321696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f2f2f2"/>
                  </a:solidFill>
                  <a:latin typeface="Segoe UI"/>
                  <a:ea typeface="Ebrima"/>
                </a:rPr>
                <a:t>Lorem ipsum dolor sit amet.</a:t>
              </a:r>
              <a:endParaRPr b="0" lang="en-GB" sz="1400" spc="-1" strike="noStrike">
                <a:latin typeface="Arial"/>
              </a:endParaRPr>
            </a:p>
          </p:txBody>
        </p:sp>
        <p:sp>
          <p:nvSpPr>
            <p:cNvPr id="578" name="CustomShape 56"/>
            <p:cNvSpPr/>
            <p:nvPr/>
          </p:nvSpPr>
          <p:spPr>
            <a:xfrm>
              <a:off x="4934880" y="294696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f2f2f2"/>
                  </a:solidFill>
                  <a:latin typeface="Segoe UI"/>
                  <a:ea typeface="Ebrima"/>
                </a:rPr>
                <a:t>PROCESS</a:t>
              </a:r>
              <a:endParaRPr b="0" lang="en-GB" sz="1400" spc="-1" strike="noStrike">
                <a:latin typeface="Arial"/>
              </a:endParaRPr>
            </a:p>
          </p:txBody>
        </p:sp>
      </p:grpSp>
      <p:grpSp>
        <p:nvGrpSpPr>
          <p:cNvPr id="579" name="Group 57"/>
          <p:cNvGrpSpPr/>
          <p:nvPr/>
        </p:nvGrpSpPr>
        <p:grpSpPr>
          <a:xfrm>
            <a:off x="7115760" y="2946960"/>
            <a:ext cx="3289680" cy="626040"/>
            <a:chOff x="7115760" y="2946960"/>
            <a:chExt cx="3289680" cy="626040"/>
          </a:xfrm>
        </p:grpSpPr>
        <p:sp>
          <p:nvSpPr>
            <p:cNvPr id="580" name="CustomShape 58"/>
            <p:cNvSpPr/>
            <p:nvPr/>
          </p:nvSpPr>
          <p:spPr>
            <a:xfrm>
              <a:off x="7115760" y="3216960"/>
              <a:ext cx="328968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f2f2f2"/>
                  </a:solidFill>
                  <a:latin typeface="Segoe UI"/>
                  <a:ea typeface="Ebrima"/>
                </a:rPr>
                <a:t>Lorem ipsum dolor sit amet, consectetur adipiscing elit.</a:t>
              </a:r>
              <a:endParaRPr b="0" lang="en-GB" sz="1400" spc="-1" strike="noStrike">
                <a:latin typeface="Arial"/>
              </a:endParaRPr>
            </a:p>
          </p:txBody>
        </p:sp>
        <p:sp>
          <p:nvSpPr>
            <p:cNvPr id="581" name="CustomShape 59"/>
            <p:cNvSpPr/>
            <p:nvPr/>
          </p:nvSpPr>
          <p:spPr>
            <a:xfrm>
              <a:off x="7115760" y="294696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f2f2f2"/>
                  </a:solidFill>
                  <a:latin typeface="Segoe UI"/>
                  <a:ea typeface="Ebrima"/>
                </a:rPr>
                <a:t>PROCESS</a:t>
              </a:r>
              <a:endParaRPr b="0" lang="en-GB" sz="1400" spc="-1" strike="noStrike">
                <a:latin typeface="Arial"/>
              </a:endParaRPr>
            </a:p>
          </p:txBody>
        </p:sp>
      </p:grpSp>
      <p:grpSp>
        <p:nvGrpSpPr>
          <p:cNvPr id="582" name="Group 60"/>
          <p:cNvGrpSpPr/>
          <p:nvPr/>
        </p:nvGrpSpPr>
        <p:grpSpPr>
          <a:xfrm>
            <a:off x="7199280" y="1737720"/>
            <a:ext cx="1654200" cy="626400"/>
            <a:chOff x="7199280" y="1737720"/>
            <a:chExt cx="1654200" cy="626400"/>
          </a:xfrm>
        </p:grpSpPr>
        <p:sp>
          <p:nvSpPr>
            <p:cNvPr id="583" name="CustomShape 61"/>
            <p:cNvSpPr/>
            <p:nvPr/>
          </p:nvSpPr>
          <p:spPr>
            <a:xfrm>
              <a:off x="7199280" y="200808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404040"/>
                  </a:solidFill>
                  <a:latin typeface="Segoe UI"/>
                  <a:ea typeface="Ebrima"/>
                </a:rPr>
                <a:t>Lorem ipsum dolor sit amet.</a:t>
              </a:r>
              <a:endParaRPr b="0" lang="en-GB" sz="1400" spc="-1" strike="noStrike">
                <a:latin typeface="Arial"/>
              </a:endParaRPr>
            </a:p>
          </p:txBody>
        </p:sp>
        <p:sp>
          <p:nvSpPr>
            <p:cNvPr id="584" name="CustomShape 62"/>
            <p:cNvSpPr/>
            <p:nvPr/>
          </p:nvSpPr>
          <p:spPr>
            <a:xfrm>
              <a:off x="7199280" y="173772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404040"/>
                  </a:solidFill>
                  <a:latin typeface="Segoe UI"/>
                  <a:ea typeface="Ebrima"/>
                </a:rPr>
                <a:t>PROCESS</a:t>
              </a:r>
              <a:endParaRPr b="0" lang="en-GB" sz="1400" spc="-1" strike="noStrike">
                <a:latin typeface="Arial"/>
              </a:endParaRPr>
            </a:p>
          </p:txBody>
        </p:sp>
      </p:grpSp>
      <p:grpSp>
        <p:nvGrpSpPr>
          <p:cNvPr id="585" name="Group 63"/>
          <p:cNvGrpSpPr/>
          <p:nvPr/>
        </p:nvGrpSpPr>
        <p:grpSpPr>
          <a:xfrm>
            <a:off x="9463320" y="1737720"/>
            <a:ext cx="1654200" cy="626400"/>
            <a:chOff x="9463320" y="1737720"/>
            <a:chExt cx="1654200" cy="626400"/>
          </a:xfrm>
        </p:grpSpPr>
        <p:sp>
          <p:nvSpPr>
            <p:cNvPr id="586" name="CustomShape 64"/>
            <p:cNvSpPr/>
            <p:nvPr/>
          </p:nvSpPr>
          <p:spPr>
            <a:xfrm>
              <a:off x="9463320" y="200808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404040"/>
                  </a:solidFill>
                  <a:latin typeface="Segoe UI"/>
                  <a:ea typeface="Ebrima"/>
                </a:rPr>
                <a:t>Lorem ipsum dolor sit amet.</a:t>
              </a:r>
              <a:endParaRPr b="0" lang="en-GB" sz="1400" spc="-1" strike="noStrike">
                <a:latin typeface="Arial"/>
              </a:endParaRPr>
            </a:p>
          </p:txBody>
        </p:sp>
        <p:sp>
          <p:nvSpPr>
            <p:cNvPr id="587" name="CustomShape 65"/>
            <p:cNvSpPr/>
            <p:nvPr/>
          </p:nvSpPr>
          <p:spPr>
            <a:xfrm>
              <a:off x="9463320" y="173772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404040"/>
                  </a:solidFill>
                  <a:latin typeface="Segoe UI"/>
                  <a:ea typeface="Ebrima"/>
                </a:rPr>
                <a:t>PROCESS</a:t>
              </a:r>
              <a:endParaRPr b="0" lang="en-GB" sz="1400" spc="-1" strike="noStrike">
                <a:latin typeface="Arial"/>
              </a:endParaRPr>
            </a:p>
          </p:txBody>
        </p:sp>
      </p:grpSp>
      <p:grpSp>
        <p:nvGrpSpPr>
          <p:cNvPr id="588" name="Group 66"/>
          <p:cNvGrpSpPr/>
          <p:nvPr/>
        </p:nvGrpSpPr>
        <p:grpSpPr>
          <a:xfrm>
            <a:off x="4908240" y="4156200"/>
            <a:ext cx="3254400" cy="626040"/>
            <a:chOff x="4908240" y="4156200"/>
            <a:chExt cx="3254400" cy="626040"/>
          </a:xfrm>
        </p:grpSpPr>
        <p:sp>
          <p:nvSpPr>
            <p:cNvPr id="589" name="CustomShape 67"/>
            <p:cNvSpPr/>
            <p:nvPr/>
          </p:nvSpPr>
          <p:spPr>
            <a:xfrm>
              <a:off x="4908240" y="4426200"/>
              <a:ext cx="32544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404040"/>
                  </a:solidFill>
                  <a:latin typeface="Segoe UI"/>
                  <a:ea typeface="Ebrima"/>
                </a:rPr>
                <a:t>Lorem ipsum dolor sit amet, consectetur adipiscing elit.</a:t>
              </a:r>
              <a:endParaRPr b="0" lang="en-GB" sz="1400" spc="-1" strike="noStrike">
                <a:latin typeface="Arial"/>
              </a:endParaRPr>
            </a:p>
          </p:txBody>
        </p:sp>
        <p:sp>
          <p:nvSpPr>
            <p:cNvPr id="590" name="CustomShape 68"/>
            <p:cNvSpPr/>
            <p:nvPr/>
          </p:nvSpPr>
          <p:spPr>
            <a:xfrm>
              <a:off x="4908240" y="415620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404040"/>
                  </a:solidFill>
                  <a:latin typeface="Segoe UI"/>
                  <a:ea typeface="Ebrima"/>
                </a:rPr>
                <a:t>PROCESS</a:t>
              </a:r>
              <a:endParaRPr b="0" lang="en-GB" sz="1400" spc="-1" strike="noStrike">
                <a:latin typeface="Arial"/>
              </a:endParaRPr>
            </a:p>
          </p:txBody>
        </p:sp>
      </p:grpSp>
      <p:grpSp>
        <p:nvGrpSpPr>
          <p:cNvPr id="591" name="Group 69"/>
          <p:cNvGrpSpPr/>
          <p:nvPr/>
        </p:nvGrpSpPr>
        <p:grpSpPr>
          <a:xfrm>
            <a:off x="9463320" y="4156200"/>
            <a:ext cx="1654200" cy="626040"/>
            <a:chOff x="9463320" y="4156200"/>
            <a:chExt cx="1654200" cy="626040"/>
          </a:xfrm>
        </p:grpSpPr>
        <p:sp>
          <p:nvSpPr>
            <p:cNvPr id="592" name="CustomShape 70"/>
            <p:cNvSpPr/>
            <p:nvPr/>
          </p:nvSpPr>
          <p:spPr>
            <a:xfrm>
              <a:off x="9463320" y="442620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404040"/>
                  </a:solidFill>
                  <a:latin typeface="Segoe UI"/>
                  <a:ea typeface="Ebrima"/>
                </a:rPr>
                <a:t>Lorem ipsum dolor sit amet.</a:t>
              </a:r>
              <a:endParaRPr b="0" lang="en-GB" sz="1400" spc="-1" strike="noStrike">
                <a:latin typeface="Arial"/>
              </a:endParaRPr>
            </a:p>
          </p:txBody>
        </p:sp>
        <p:sp>
          <p:nvSpPr>
            <p:cNvPr id="593" name="CustomShape 71"/>
            <p:cNvSpPr/>
            <p:nvPr/>
          </p:nvSpPr>
          <p:spPr>
            <a:xfrm>
              <a:off x="9463320" y="415620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404040"/>
                  </a:solidFill>
                  <a:latin typeface="Segoe UI"/>
                  <a:ea typeface="Ebrima"/>
                </a:rPr>
                <a:t>PROCESS</a:t>
              </a:r>
              <a:endParaRPr b="0" lang="en-GB" sz="1400" spc="-1" strike="noStrike">
                <a:latin typeface="Arial"/>
              </a:endParaRPr>
            </a:p>
          </p:txBody>
        </p:sp>
      </p:grpSp>
      <p:grpSp>
        <p:nvGrpSpPr>
          <p:cNvPr id="594" name="Group 72"/>
          <p:cNvGrpSpPr/>
          <p:nvPr/>
        </p:nvGrpSpPr>
        <p:grpSpPr>
          <a:xfrm>
            <a:off x="4934880" y="5365440"/>
            <a:ext cx="1654200" cy="626040"/>
            <a:chOff x="4934880" y="5365440"/>
            <a:chExt cx="1654200" cy="626040"/>
          </a:xfrm>
        </p:grpSpPr>
        <p:sp>
          <p:nvSpPr>
            <p:cNvPr id="595" name="CustomShape 73"/>
            <p:cNvSpPr/>
            <p:nvPr/>
          </p:nvSpPr>
          <p:spPr>
            <a:xfrm>
              <a:off x="4934880" y="563544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f2f2f2"/>
                  </a:solidFill>
                  <a:latin typeface="Segoe UI"/>
                  <a:ea typeface="Ebrima"/>
                </a:rPr>
                <a:t>Lorem ipsum dolor sit amet.</a:t>
              </a:r>
              <a:endParaRPr b="0" lang="en-GB" sz="1400" spc="-1" strike="noStrike">
                <a:latin typeface="Arial"/>
              </a:endParaRPr>
            </a:p>
          </p:txBody>
        </p:sp>
        <p:sp>
          <p:nvSpPr>
            <p:cNvPr id="596" name="CustomShape 74"/>
            <p:cNvSpPr/>
            <p:nvPr/>
          </p:nvSpPr>
          <p:spPr>
            <a:xfrm>
              <a:off x="4934880" y="536544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f2f2f2"/>
                  </a:solidFill>
                  <a:latin typeface="Segoe UI"/>
                  <a:ea typeface="Ebrima"/>
                </a:rPr>
                <a:t>PROCESS</a:t>
              </a:r>
              <a:endParaRPr b="0" lang="en-GB" sz="1400" spc="-1" strike="noStrike">
                <a:latin typeface="Arial"/>
              </a:endParaRPr>
            </a:p>
          </p:txBody>
        </p:sp>
      </p:grpSp>
      <p:grpSp>
        <p:nvGrpSpPr>
          <p:cNvPr id="597" name="Group 75"/>
          <p:cNvGrpSpPr/>
          <p:nvPr/>
        </p:nvGrpSpPr>
        <p:grpSpPr>
          <a:xfrm>
            <a:off x="7199280" y="5365440"/>
            <a:ext cx="1654200" cy="626040"/>
            <a:chOff x="7199280" y="5365440"/>
            <a:chExt cx="1654200" cy="626040"/>
          </a:xfrm>
        </p:grpSpPr>
        <p:sp>
          <p:nvSpPr>
            <p:cNvPr id="598" name="CustomShape 76"/>
            <p:cNvSpPr/>
            <p:nvPr/>
          </p:nvSpPr>
          <p:spPr>
            <a:xfrm>
              <a:off x="7199280" y="563544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f2f2f2"/>
                  </a:solidFill>
                  <a:latin typeface="Segoe UI"/>
                  <a:ea typeface="Ebrima"/>
                </a:rPr>
                <a:t>Lorem ipsum dolor sit amet.</a:t>
              </a:r>
              <a:endParaRPr b="0" lang="en-GB" sz="1400" spc="-1" strike="noStrike">
                <a:latin typeface="Arial"/>
              </a:endParaRPr>
            </a:p>
          </p:txBody>
        </p:sp>
        <p:sp>
          <p:nvSpPr>
            <p:cNvPr id="599" name="CustomShape 77"/>
            <p:cNvSpPr/>
            <p:nvPr/>
          </p:nvSpPr>
          <p:spPr>
            <a:xfrm>
              <a:off x="7199280" y="536544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f2f2f2"/>
                  </a:solidFill>
                  <a:latin typeface="Segoe UI"/>
                  <a:ea typeface="Ebrima"/>
                </a:rPr>
                <a:t>PROCESS</a:t>
              </a:r>
              <a:endParaRPr b="0" lang="en-GB" sz="1400" spc="-1" strike="noStrike">
                <a:latin typeface="Arial"/>
              </a:endParaRPr>
            </a:p>
          </p:txBody>
        </p:sp>
      </p:grpSp>
      <p:grpSp>
        <p:nvGrpSpPr>
          <p:cNvPr id="600" name="Group 78"/>
          <p:cNvGrpSpPr/>
          <p:nvPr/>
        </p:nvGrpSpPr>
        <p:grpSpPr>
          <a:xfrm>
            <a:off x="9463320" y="5365440"/>
            <a:ext cx="1654200" cy="626040"/>
            <a:chOff x="9463320" y="5365440"/>
            <a:chExt cx="1654200" cy="626040"/>
          </a:xfrm>
        </p:grpSpPr>
        <p:sp>
          <p:nvSpPr>
            <p:cNvPr id="601" name="CustomShape 79"/>
            <p:cNvSpPr/>
            <p:nvPr/>
          </p:nvSpPr>
          <p:spPr>
            <a:xfrm>
              <a:off x="9463320" y="5635440"/>
              <a:ext cx="1654200" cy="356040"/>
            </a:xfrm>
            <a:prstGeom prst="rect">
              <a:avLst/>
            </a:prstGeom>
            <a:noFill/>
            <a:ln>
              <a:noFill/>
            </a:ln>
          </p:spPr>
          <p:style>
            <a:lnRef idx="0"/>
            <a:fillRef idx="0"/>
            <a:effectRef idx="0"/>
            <a:fontRef idx="minor"/>
          </p:style>
          <p:txBody>
            <a:bodyPr lIns="0" rIns="0" tIns="0" bIns="0">
              <a:spAutoFit/>
            </a:bodyPr>
            <a:p>
              <a:pPr>
                <a:lnSpc>
                  <a:spcPts val="1400"/>
                </a:lnSpc>
              </a:pPr>
              <a:r>
                <a:rPr b="0" lang="en-GB" sz="1400" spc="-1" strike="noStrike">
                  <a:solidFill>
                    <a:srgbClr val="f2f2f2"/>
                  </a:solidFill>
                  <a:latin typeface="Segoe UI"/>
                  <a:ea typeface="Ebrima"/>
                </a:rPr>
                <a:t>Lorem ipsum dolor sit amet.</a:t>
              </a:r>
              <a:endParaRPr b="0" lang="en-GB" sz="1400" spc="-1" strike="noStrike">
                <a:latin typeface="Arial"/>
              </a:endParaRPr>
            </a:p>
          </p:txBody>
        </p:sp>
        <p:sp>
          <p:nvSpPr>
            <p:cNvPr id="602" name="CustomShape 80"/>
            <p:cNvSpPr/>
            <p:nvPr/>
          </p:nvSpPr>
          <p:spPr>
            <a:xfrm>
              <a:off x="9463320" y="5365440"/>
              <a:ext cx="1356120" cy="254520"/>
            </a:xfrm>
            <a:prstGeom prst="rect">
              <a:avLst/>
            </a:prstGeom>
            <a:noFill/>
            <a:ln>
              <a:noFill/>
            </a:ln>
          </p:spPr>
          <p:style>
            <a:lnRef idx="0"/>
            <a:fillRef idx="0"/>
            <a:effectRef idx="0"/>
            <a:fontRef idx="minor"/>
          </p:style>
          <p:txBody>
            <a:bodyPr lIns="0" rIns="0" tIns="0" bIns="0">
              <a:spAutoFit/>
            </a:bodyPr>
            <a:p>
              <a:pPr>
                <a:lnSpc>
                  <a:spcPts val="2001"/>
                </a:lnSpc>
              </a:pPr>
              <a:r>
                <a:rPr b="1" lang="en-GB" sz="1400" spc="49" strike="noStrike">
                  <a:solidFill>
                    <a:srgbClr val="f2f2f2"/>
                  </a:solidFill>
                  <a:latin typeface="Segoe UI"/>
                  <a:ea typeface="Ebrima"/>
                </a:rPr>
                <a:t>PROCESS</a:t>
              </a:r>
              <a:endParaRPr b="0" lang="en-GB" sz="1400" spc="-1" strike="noStrike">
                <a:latin typeface="Arial"/>
              </a:endParaRPr>
            </a:p>
          </p:txBody>
        </p:sp>
      </p:grpSp>
      <p:grpSp>
        <p:nvGrpSpPr>
          <p:cNvPr id="603" name="Group 81"/>
          <p:cNvGrpSpPr/>
          <p:nvPr/>
        </p:nvGrpSpPr>
        <p:grpSpPr>
          <a:xfrm>
            <a:off x="6257160" y="2003400"/>
            <a:ext cx="452880" cy="452880"/>
            <a:chOff x="6257160" y="2003400"/>
            <a:chExt cx="452880" cy="452880"/>
          </a:xfrm>
        </p:grpSpPr>
        <p:sp>
          <p:nvSpPr>
            <p:cNvPr id="604" name="CustomShape 82"/>
            <p:cNvSpPr/>
            <p:nvPr/>
          </p:nvSpPr>
          <p:spPr>
            <a:xfrm>
              <a:off x="6257160" y="2137680"/>
              <a:ext cx="318600" cy="318600"/>
            </a:xfrm>
            <a:custGeom>
              <a:avLst/>
              <a:gdLst/>
              <a:ahLst/>
              <a:rect l="l" t="t"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rgbClr val="404040"/>
            </a:solidFill>
            <a:ln>
              <a:noFill/>
            </a:ln>
          </p:spPr>
          <p:style>
            <a:lnRef idx="0"/>
            <a:fillRef idx="0"/>
            <a:effectRef idx="0"/>
            <a:fontRef idx="minor"/>
          </p:style>
        </p:sp>
        <p:sp>
          <p:nvSpPr>
            <p:cNvPr id="605" name="CustomShape 83"/>
            <p:cNvSpPr/>
            <p:nvPr/>
          </p:nvSpPr>
          <p:spPr>
            <a:xfrm>
              <a:off x="6525720" y="2003400"/>
              <a:ext cx="184320" cy="187200"/>
            </a:xfrm>
            <a:custGeom>
              <a:avLst/>
              <a:gdLst/>
              <a:ahLst/>
              <a:rect l="l" t="t"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rgbClr val="404040"/>
            </a:solidFill>
            <a:ln>
              <a:noFill/>
            </a:ln>
          </p:spPr>
          <p:style>
            <a:lnRef idx="0"/>
            <a:fillRef idx="0"/>
            <a:effectRef idx="0"/>
            <a:fontRef idx="minor"/>
          </p:style>
        </p:sp>
      </p:grpSp>
      <p:grpSp>
        <p:nvGrpSpPr>
          <p:cNvPr id="606" name="Group 84"/>
          <p:cNvGrpSpPr/>
          <p:nvPr/>
        </p:nvGrpSpPr>
        <p:grpSpPr>
          <a:xfrm>
            <a:off x="10808280" y="3212640"/>
            <a:ext cx="452520" cy="452880"/>
            <a:chOff x="10808280" y="3212640"/>
            <a:chExt cx="452520" cy="452880"/>
          </a:xfrm>
        </p:grpSpPr>
        <p:sp>
          <p:nvSpPr>
            <p:cNvPr id="607" name="CustomShape 85"/>
            <p:cNvSpPr/>
            <p:nvPr/>
          </p:nvSpPr>
          <p:spPr>
            <a:xfrm>
              <a:off x="10808280" y="3346920"/>
              <a:ext cx="318600" cy="318600"/>
            </a:xfrm>
            <a:custGeom>
              <a:avLst/>
              <a:gdLst/>
              <a:ahLst/>
              <a:rect l="l" t="t"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rgbClr val="f2f2f2"/>
            </a:solidFill>
            <a:ln>
              <a:noFill/>
            </a:ln>
          </p:spPr>
          <p:style>
            <a:lnRef idx="0"/>
            <a:fillRef idx="0"/>
            <a:effectRef idx="0"/>
            <a:fontRef idx="minor"/>
          </p:style>
        </p:sp>
        <p:sp>
          <p:nvSpPr>
            <p:cNvPr id="608" name="CustomShape 86"/>
            <p:cNvSpPr/>
            <p:nvPr/>
          </p:nvSpPr>
          <p:spPr>
            <a:xfrm>
              <a:off x="11076480" y="3212640"/>
              <a:ext cx="184320" cy="187200"/>
            </a:xfrm>
            <a:custGeom>
              <a:avLst/>
              <a:gdLst/>
              <a:ahLst/>
              <a:rect l="l" t="t"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rgbClr val="f2f2f2"/>
            </a:solidFill>
            <a:ln>
              <a:noFill/>
            </a:ln>
          </p:spPr>
          <p:style>
            <a:lnRef idx="0"/>
            <a:fillRef idx="0"/>
            <a:effectRef idx="0"/>
            <a:fontRef idx="minor"/>
          </p:style>
        </p:sp>
      </p:grpSp>
      <p:grpSp>
        <p:nvGrpSpPr>
          <p:cNvPr id="609" name="Group 87"/>
          <p:cNvGrpSpPr/>
          <p:nvPr/>
        </p:nvGrpSpPr>
        <p:grpSpPr>
          <a:xfrm>
            <a:off x="8530560" y="4421880"/>
            <a:ext cx="452520" cy="452880"/>
            <a:chOff x="8530560" y="4421880"/>
            <a:chExt cx="452520" cy="452880"/>
          </a:xfrm>
        </p:grpSpPr>
        <p:sp>
          <p:nvSpPr>
            <p:cNvPr id="610" name="CustomShape 88"/>
            <p:cNvSpPr/>
            <p:nvPr/>
          </p:nvSpPr>
          <p:spPr>
            <a:xfrm>
              <a:off x="8530560" y="4556160"/>
              <a:ext cx="318600" cy="318600"/>
            </a:xfrm>
            <a:custGeom>
              <a:avLst/>
              <a:gdLst/>
              <a:ahLst/>
              <a:rect l="l" t="t"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rgbClr val="404040"/>
            </a:solidFill>
            <a:ln>
              <a:noFill/>
            </a:ln>
          </p:spPr>
          <p:style>
            <a:lnRef idx="0"/>
            <a:fillRef idx="0"/>
            <a:effectRef idx="0"/>
            <a:fontRef idx="minor"/>
          </p:style>
        </p:sp>
        <p:sp>
          <p:nvSpPr>
            <p:cNvPr id="611" name="CustomShape 89"/>
            <p:cNvSpPr/>
            <p:nvPr/>
          </p:nvSpPr>
          <p:spPr>
            <a:xfrm>
              <a:off x="8798760" y="4421880"/>
              <a:ext cx="184320" cy="187200"/>
            </a:xfrm>
            <a:custGeom>
              <a:avLst/>
              <a:gdLst/>
              <a:ahLst/>
              <a:rect l="l" t="t"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rgbClr val="404040"/>
            </a:solidFill>
            <a:ln>
              <a:noFill/>
            </a:ln>
          </p:spPr>
          <p:style>
            <a:lnRef idx="0"/>
            <a:fillRef idx="0"/>
            <a:effectRef idx="0"/>
            <a:fontRef idx="minor"/>
          </p:style>
        </p:sp>
      </p:grpSp>
      <p:sp>
        <p:nvSpPr>
          <p:cNvPr id="612" name="TextShape 90"/>
          <p:cNvSpPr txBox="1"/>
          <p:nvPr/>
        </p:nvSpPr>
        <p:spPr>
          <a:xfrm>
            <a:off x="838080" y="6356520"/>
            <a:ext cx="2742840" cy="364680"/>
          </a:xfrm>
          <a:prstGeom prst="rect">
            <a:avLst/>
          </a:prstGeom>
          <a:noFill/>
          <a:ln>
            <a:noFill/>
          </a:ln>
        </p:spPr>
        <p:txBody>
          <a:bodyPr anchor="ctr">
            <a:noAutofit/>
          </a:bodyPr>
          <a:p>
            <a:pPr>
              <a:lnSpc>
                <a:spcPct val="100000"/>
              </a:lnSpc>
            </a:pPr>
            <a:fld id="{FB81CEDD-336E-4C1C-A631-66C49F8FAE1C}" type="datetime1">
              <a:rPr b="0" lang="en-GB" sz="1200" spc="-1" strike="noStrike">
                <a:solidFill>
                  <a:srgbClr val="8b8b8b"/>
                </a:solidFill>
                <a:latin typeface="Segoe UI"/>
              </a:rPr>
              <a:t>24/04/2019</a:t>
            </a:fld>
            <a:endParaRPr b="0" lang="en-GB" sz="1200" spc="-1" strike="noStrike">
              <a:latin typeface="Times New Roman"/>
            </a:endParaRPr>
          </a:p>
        </p:txBody>
      </p:sp>
      <p:sp>
        <p:nvSpPr>
          <p:cNvPr id="613" name="TextShape 91"/>
          <p:cNvSpPr txBox="1"/>
          <p:nvPr/>
        </p:nvSpPr>
        <p:spPr>
          <a:xfrm>
            <a:off x="8610480" y="6356520"/>
            <a:ext cx="2742840" cy="364680"/>
          </a:xfrm>
          <a:prstGeom prst="rect">
            <a:avLst/>
          </a:prstGeom>
          <a:noFill/>
          <a:ln>
            <a:noFill/>
          </a:ln>
        </p:spPr>
        <p:txBody>
          <a:bodyPr anchor="ctr">
            <a:noAutofit/>
          </a:bodyPr>
          <a:p>
            <a:pPr algn="r">
              <a:lnSpc>
                <a:spcPct val="100000"/>
              </a:lnSpc>
            </a:pPr>
            <a:fld id="{AF5EA7BF-20E5-4790-B7C6-DC722F65BEB6}" type="slidenum">
              <a:rPr b="0" lang="en-GB" sz="1200" spc="-1" strike="noStrike">
                <a:solidFill>
                  <a:srgbClr val="8b8b8b"/>
                </a:solidFill>
                <a:latin typeface="Segoe UI"/>
              </a:rPr>
              <a:t>&lt;number&gt;</a:t>
            </a:fld>
            <a:endParaRPr b="0" lang="en-GB" sz="1200" spc="-1" strike="noStrike">
              <a:latin typeface="Times New Roman"/>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576</TotalTime>
  <Application>LibreOffice/6.1.5.2$Linux_X86_64 LibreOffice_project/10$Build-2</Application>
  <Words>809</Words>
  <Paragraphs>199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2018-07-17T07:25:14Z</dcterms:created>
  <dc:creator>Laptop</dc:creator>
  <dc:description/>
  <dc:language>en-GB</dc:language>
  <cp:lastModifiedBy/>
  <dcterms:modified xsi:type="dcterms:W3CDTF">2019-04-24T20:09:25Z</dcterms:modified>
  <cp:revision>71</cp:revision>
  <dc:subject/>
  <dc:title>BUSINESS ROAD MAP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14</vt:i4>
  </property>
</Properties>
</file>